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C5C1"/>
    <a:srgbClr val="EBE3CF"/>
    <a:srgbClr val="81191A"/>
    <a:srgbClr val="00A3C0"/>
    <a:srgbClr val="258197"/>
    <a:srgbClr val="FDC421"/>
    <a:srgbClr val="546665"/>
    <a:srgbClr val="9ABDBB"/>
    <a:srgbClr val="BC86BA"/>
    <a:srgbClr val="E87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052" y="-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62CBD5-E424-4DF6-8183-5C90A1171AAB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D94BCC4-CF10-4AC4-BACC-D746CEC0F4F3}">
      <dgm:prSet phldrT="[Texte]"/>
      <dgm:spPr/>
      <dgm:t>
        <a:bodyPr/>
        <a:lstStyle/>
        <a:p>
          <a:r>
            <a:rPr lang="fr-FR" b="0" dirty="0">
              <a:solidFill>
                <a:srgbClr val="FDC421"/>
              </a:solidFill>
              <a:latin typeface="Century Gothic" panose="020B0502020202020204" pitchFamily="34" charset="0"/>
            </a:rPr>
            <a:t>Signaler</a:t>
          </a:r>
        </a:p>
      </dgm:t>
    </dgm:pt>
    <dgm:pt modelId="{A37212D1-2175-4203-937D-517C11CF756D}" type="sibTrans" cxnId="{D07F8375-3252-49CC-A8D3-8B9450AEB628}">
      <dgm:prSet/>
      <dgm:spPr/>
      <dgm:t>
        <a:bodyPr/>
        <a:lstStyle/>
        <a:p>
          <a:endParaRPr lang="fr-FR"/>
        </a:p>
      </dgm:t>
    </dgm:pt>
    <dgm:pt modelId="{09AA38B4-AEC0-47C8-8920-68553BF84410}" type="parTrans" cxnId="{D07F8375-3252-49CC-A8D3-8B9450AEB628}">
      <dgm:prSet/>
      <dgm:spPr/>
      <dgm:t>
        <a:bodyPr/>
        <a:lstStyle/>
        <a:p>
          <a:endParaRPr lang="fr-FR"/>
        </a:p>
      </dgm:t>
    </dgm:pt>
    <dgm:pt modelId="{B9790E52-6351-4D40-B1B5-B9011FEC0FC4}">
      <dgm:prSet phldrT="[Texte]"/>
      <dgm:spPr/>
      <dgm:t>
        <a:bodyPr/>
        <a:lstStyle/>
        <a:p>
          <a:r>
            <a:rPr lang="fr-FR" dirty="0">
              <a:solidFill>
                <a:srgbClr val="BC86BA"/>
              </a:solidFill>
              <a:latin typeface="Century Gothic" panose="020B0502020202020204" pitchFamily="34" charset="0"/>
            </a:rPr>
            <a:t>Améliorer </a:t>
          </a:r>
        </a:p>
      </dgm:t>
    </dgm:pt>
    <dgm:pt modelId="{138D88E5-AE45-4016-B4C4-D1F6CFD5E4B2}" type="parTrans" cxnId="{9F9B31CF-E25D-469F-B796-7C8D388F444C}">
      <dgm:prSet/>
      <dgm:spPr/>
      <dgm:t>
        <a:bodyPr/>
        <a:lstStyle/>
        <a:p>
          <a:endParaRPr lang="fr-FR"/>
        </a:p>
      </dgm:t>
    </dgm:pt>
    <dgm:pt modelId="{4560E274-17BF-4F72-91AC-63CBEA07F63A}" type="sibTrans" cxnId="{9F9B31CF-E25D-469F-B796-7C8D388F444C}">
      <dgm:prSet/>
      <dgm:spPr/>
      <dgm:t>
        <a:bodyPr/>
        <a:lstStyle/>
        <a:p>
          <a:endParaRPr lang="fr-FR"/>
        </a:p>
      </dgm:t>
    </dgm:pt>
    <dgm:pt modelId="{FDB923B5-3327-43A1-BC1F-FEDA72A9709A}">
      <dgm:prSet phldrT="[Texte]"/>
      <dgm:spPr/>
      <dgm:t>
        <a:bodyPr/>
        <a:lstStyle/>
        <a:p>
          <a:r>
            <a:rPr lang="fr-FR" dirty="0">
              <a:solidFill>
                <a:srgbClr val="E87A4F"/>
              </a:solidFill>
              <a:latin typeface="Century Gothic" panose="020B0502020202020204" pitchFamily="34" charset="0"/>
            </a:rPr>
            <a:t>Analyser</a:t>
          </a:r>
        </a:p>
      </dgm:t>
    </dgm:pt>
    <dgm:pt modelId="{94D1CBAB-34E2-44CF-BDDE-BA95802A7A4A}" type="parTrans" cxnId="{DFABBF4A-E206-49C9-91D9-BBC716BE3132}">
      <dgm:prSet/>
      <dgm:spPr/>
      <dgm:t>
        <a:bodyPr/>
        <a:lstStyle/>
        <a:p>
          <a:endParaRPr lang="fr-FR"/>
        </a:p>
      </dgm:t>
    </dgm:pt>
    <dgm:pt modelId="{DBE9CD04-9646-4F7F-BA9E-6AC71C258653}" type="sibTrans" cxnId="{DFABBF4A-E206-49C9-91D9-BBC716BE3132}">
      <dgm:prSet/>
      <dgm:spPr/>
      <dgm:t>
        <a:bodyPr/>
        <a:lstStyle/>
        <a:p>
          <a:endParaRPr lang="fr-FR"/>
        </a:p>
      </dgm:t>
    </dgm:pt>
    <dgm:pt modelId="{C833F1D8-2936-42E2-A916-52BE001C4EA4}" type="pres">
      <dgm:prSet presAssocID="{0462CBD5-E424-4DF6-8183-5C90A1171AAB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D11A199E-E8F7-40C1-A493-8C229E3503BA}" type="pres">
      <dgm:prSet presAssocID="{DD94BCC4-CF10-4AC4-BACC-D746CEC0F4F3}" presName="Accent1" presStyleCnt="0"/>
      <dgm:spPr/>
    </dgm:pt>
    <dgm:pt modelId="{F608AC30-4DFC-4D60-9E09-20E6196F999C}" type="pres">
      <dgm:prSet presAssocID="{DD94BCC4-CF10-4AC4-BACC-D746CEC0F4F3}" presName="Accent" presStyleLbl="node1" presStyleIdx="0" presStyleCnt="3"/>
      <dgm:spPr>
        <a:solidFill>
          <a:srgbClr val="FDC421"/>
        </a:solidFill>
      </dgm:spPr>
    </dgm:pt>
    <dgm:pt modelId="{C526E327-C68C-4824-A94E-AEF974AD45CD}" type="pres">
      <dgm:prSet presAssocID="{DD94BCC4-CF10-4AC4-BACC-D746CEC0F4F3}" presName="Parent1" presStyleLbl="revTx" presStyleIdx="0" presStyleCnt="3" custLinFactNeighborY="-10572">
        <dgm:presLayoutVars>
          <dgm:chMax val="1"/>
          <dgm:chPref val="1"/>
          <dgm:bulletEnabled val="1"/>
        </dgm:presLayoutVars>
      </dgm:prSet>
      <dgm:spPr/>
    </dgm:pt>
    <dgm:pt modelId="{B44B51E5-D0E4-4000-A805-F1519E391EAD}" type="pres">
      <dgm:prSet presAssocID="{FDB923B5-3327-43A1-BC1F-FEDA72A9709A}" presName="Accent2" presStyleCnt="0"/>
      <dgm:spPr/>
    </dgm:pt>
    <dgm:pt modelId="{73249C42-C59B-4F48-81C5-369896A063E0}" type="pres">
      <dgm:prSet presAssocID="{FDB923B5-3327-43A1-BC1F-FEDA72A9709A}" presName="Accent" presStyleLbl="node1" presStyleIdx="1" presStyleCnt="3"/>
      <dgm:spPr>
        <a:solidFill>
          <a:srgbClr val="E87A4F"/>
        </a:solidFill>
      </dgm:spPr>
    </dgm:pt>
    <dgm:pt modelId="{40F37F12-92F8-4F32-9E27-E8D6D222149B}" type="pres">
      <dgm:prSet presAssocID="{FDB923B5-3327-43A1-BC1F-FEDA72A9709A}" presName="Parent2" presStyleLbl="revTx" presStyleIdx="1" presStyleCnt="3" custLinFactNeighborY="-5286">
        <dgm:presLayoutVars>
          <dgm:chMax val="1"/>
          <dgm:chPref val="1"/>
          <dgm:bulletEnabled val="1"/>
        </dgm:presLayoutVars>
      </dgm:prSet>
      <dgm:spPr/>
    </dgm:pt>
    <dgm:pt modelId="{AAAE1EB3-3AE2-4423-9FF8-671416C50C2A}" type="pres">
      <dgm:prSet presAssocID="{B9790E52-6351-4D40-B1B5-B9011FEC0FC4}" presName="Accent3" presStyleCnt="0"/>
      <dgm:spPr/>
    </dgm:pt>
    <dgm:pt modelId="{32C84700-1A1F-4369-9B0F-5A44E11F8924}" type="pres">
      <dgm:prSet presAssocID="{B9790E52-6351-4D40-B1B5-B9011FEC0FC4}" presName="Accent" presStyleLbl="node1" presStyleIdx="2" presStyleCnt="3"/>
      <dgm:spPr>
        <a:solidFill>
          <a:srgbClr val="BC86BA"/>
        </a:solidFill>
        <a:ln>
          <a:noFill/>
        </a:ln>
      </dgm:spPr>
    </dgm:pt>
    <dgm:pt modelId="{FBCC399C-159C-44F8-A33D-BE803E96BA25}" type="pres">
      <dgm:prSet presAssocID="{B9790E52-6351-4D40-B1B5-B9011FEC0FC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0ABB136-5325-49B3-AE1D-4E6E3F6F5C75}" type="presOf" srcId="{0462CBD5-E424-4DF6-8183-5C90A1171AAB}" destId="{C833F1D8-2936-42E2-A916-52BE001C4EA4}" srcOrd="0" destOrd="0" presId="urn:microsoft.com/office/officeart/2009/layout/CircleArrowProcess"/>
    <dgm:cxn modelId="{DFABBF4A-E206-49C9-91D9-BBC716BE3132}" srcId="{0462CBD5-E424-4DF6-8183-5C90A1171AAB}" destId="{FDB923B5-3327-43A1-BC1F-FEDA72A9709A}" srcOrd="1" destOrd="0" parTransId="{94D1CBAB-34E2-44CF-BDDE-BA95802A7A4A}" sibTransId="{DBE9CD04-9646-4F7F-BA9E-6AC71C258653}"/>
    <dgm:cxn modelId="{D07F8375-3252-49CC-A8D3-8B9450AEB628}" srcId="{0462CBD5-E424-4DF6-8183-5C90A1171AAB}" destId="{DD94BCC4-CF10-4AC4-BACC-D746CEC0F4F3}" srcOrd="0" destOrd="0" parTransId="{09AA38B4-AEC0-47C8-8920-68553BF84410}" sibTransId="{A37212D1-2175-4203-937D-517C11CF756D}"/>
    <dgm:cxn modelId="{3F34289C-CE2A-43B1-A771-3CF29F774847}" type="presOf" srcId="{DD94BCC4-CF10-4AC4-BACC-D746CEC0F4F3}" destId="{C526E327-C68C-4824-A94E-AEF974AD45CD}" srcOrd="0" destOrd="0" presId="urn:microsoft.com/office/officeart/2009/layout/CircleArrowProcess"/>
    <dgm:cxn modelId="{9F9B31CF-E25D-469F-B796-7C8D388F444C}" srcId="{0462CBD5-E424-4DF6-8183-5C90A1171AAB}" destId="{B9790E52-6351-4D40-B1B5-B9011FEC0FC4}" srcOrd="2" destOrd="0" parTransId="{138D88E5-AE45-4016-B4C4-D1F6CFD5E4B2}" sibTransId="{4560E274-17BF-4F72-91AC-63CBEA07F63A}"/>
    <dgm:cxn modelId="{65B3E7D6-2008-4886-A929-B024495FF103}" type="presOf" srcId="{FDB923B5-3327-43A1-BC1F-FEDA72A9709A}" destId="{40F37F12-92F8-4F32-9E27-E8D6D222149B}" srcOrd="0" destOrd="0" presId="urn:microsoft.com/office/officeart/2009/layout/CircleArrowProcess"/>
    <dgm:cxn modelId="{9ADAB7F0-E569-48B7-A5E9-CEEEC327CB9B}" type="presOf" srcId="{B9790E52-6351-4D40-B1B5-B9011FEC0FC4}" destId="{FBCC399C-159C-44F8-A33D-BE803E96BA25}" srcOrd="0" destOrd="0" presId="urn:microsoft.com/office/officeart/2009/layout/CircleArrowProcess"/>
    <dgm:cxn modelId="{324A83A3-D37D-4ADB-BC81-C3CC69BFFA45}" type="presParOf" srcId="{C833F1D8-2936-42E2-A916-52BE001C4EA4}" destId="{D11A199E-E8F7-40C1-A493-8C229E3503BA}" srcOrd="0" destOrd="0" presId="urn:microsoft.com/office/officeart/2009/layout/CircleArrowProcess"/>
    <dgm:cxn modelId="{68D2171E-13AB-407A-B089-F90C4CBF0B24}" type="presParOf" srcId="{D11A199E-E8F7-40C1-A493-8C229E3503BA}" destId="{F608AC30-4DFC-4D60-9E09-20E6196F999C}" srcOrd="0" destOrd="0" presId="urn:microsoft.com/office/officeart/2009/layout/CircleArrowProcess"/>
    <dgm:cxn modelId="{22A93BC9-ABD9-4790-9D61-C0D67425F184}" type="presParOf" srcId="{C833F1D8-2936-42E2-A916-52BE001C4EA4}" destId="{C526E327-C68C-4824-A94E-AEF974AD45CD}" srcOrd="1" destOrd="0" presId="urn:microsoft.com/office/officeart/2009/layout/CircleArrowProcess"/>
    <dgm:cxn modelId="{38976609-3818-4011-9E3A-F92EFF02843D}" type="presParOf" srcId="{C833F1D8-2936-42E2-A916-52BE001C4EA4}" destId="{B44B51E5-D0E4-4000-A805-F1519E391EAD}" srcOrd="2" destOrd="0" presId="urn:microsoft.com/office/officeart/2009/layout/CircleArrowProcess"/>
    <dgm:cxn modelId="{7C3886C6-11FF-4448-A9A3-CA7F35A47DDA}" type="presParOf" srcId="{B44B51E5-D0E4-4000-A805-F1519E391EAD}" destId="{73249C42-C59B-4F48-81C5-369896A063E0}" srcOrd="0" destOrd="0" presId="urn:microsoft.com/office/officeart/2009/layout/CircleArrowProcess"/>
    <dgm:cxn modelId="{2B877B75-FC10-4228-BFC0-2879870D5DE6}" type="presParOf" srcId="{C833F1D8-2936-42E2-A916-52BE001C4EA4}" destId="{40F37F12-92F8-4F32-9E27-E8D6D222149B}" srcOrd="3" destOrd="0" presId="urn:microsoft.com/office/officeart/2009/layout/CircleArrowProcess"/>
    <dgm:cxn modelId="{EA738273-BFB4-42C7-8B7A-77B7E052F0F1}" type="presParOf" srcId="{C833F1D8-2936-42E2-A916-52BE001C4EA4}" destId="{AAAE1EB3-3AE2-4423-9FF8-671416C50C2A}" srcOrd="4" destOrd="0" presId="urn:microsoft.com/office/officeart/2009/layout/CircleArrowProcess"/>
    <dgm:cxn modelId="{95B749D2-53CF-45D1-89D6-7DFE33E46DB1}" type="presParOf" srcId="{AAAE1EB3-3AE2-4423-9FF8-671416C50C2A}" destId="{32C84700-1A1F-4369-9B0F-5A44E11F8924}" srcOrd="0" destOrd="0" presId="urn:microsoft.com/office/officeart/2009/layout/CircleArrowProcess"/>
    <dgm:cxn modelId="{842E8231-8D71-4F7C-A168-F5BF0B18BF4D}" type="presParOf" srcId="{C833F1D8-2936-42E2-A916-52BE001C4EA4}" destId="{FBCC399C-159C-44F8-A33D-BE803E96BA2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62CBD5-E424-4DF6-8183-5C90A1171AAB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D94BCC4-CF10-4AC4-BACC-D746CEC0F4F3}">
      <dgm:prSet phldrT="[Texte]"/>
      <dgm:spPr/>
      <dgm:t>
        <a:bodyPr/>
        <a:lstStyle/>
        <a:p>
          <a:r>
            <a:rPr lang="fr-FR" b="0" dirty="0">
              <a:solidFill>
                <a:srgbClr val="FDC421"/>
              </a:solidFill>
              <a:latin typeface="Century Gothic" panose="020B0502020202020204" pitchFamily="34" charset="0"/>
            </a:rPr>
            <a:t>Signaler</a:t>
          </a:r>
        </a:p>
      </dgm:t>
    </dgm:pt>
    <dgm:pt modelId="{A37212D1-2175-4203-937D-517C11CF756D}" type="sibTrans" cxnId="{D07F8375-3252-49CC-A8D3-8B9450AEB628}">
      <dgm:prSet/>
      <dgm:spPr/>
      <dgm:t>
        <a:bodyPr/>
        <a:lstStyle/>
        <a:p>
          <a:endParaRPr lang="fr-FR"/>
        </a:p>
      </dgm:t>
    </dgm:pt>
    <dgm:pt modelId="{09AA38B4-AEC0-47C8-8920-68553BF84410}" type="parTrans" cxnId="{D07F8375-3252-49CC-A8D3-8B9450AEB628}">
      <dgm:prSet/>
      <dgm:spPr/>
      <dgm:t>
        <a:bodyPr/>
        <a:lstStyle/>
        <a:p>
          <a:endParaRPr lang="fr-FR"/>
        </a:p>
      </dgm:t>
    </dgm:pt>
    <dgm:pt modelId="{B9790E52-6351-4D40-B1B5-B9011FEC0FC4}">
      <dgm:prSet phldrT="[Texte]"/>
      <dgm:spPr/>
      <dgm:t>
        <a:bodyPr/>
        <a:lstStyle/>
        <a:p>
          <a:r>
            <a:rPr lang="fr-FR" dirty="0">
              <a:solidFill>
                <a:srgbClr val="BC86BA"/>
              </a:solidFill>
              <a:latin typeface="Century Gothic" panose="020B0502020202020204" pitchFamily="34" charset="0"/>
            </a:rPr>
            <a:t>Améliorer </a:t>
          </a:r>
        </a:p>
      </dgm:t>
    </dgm:pt>
    <dgm:pt modelId="{138D88E5-AE45-4016-B4C4-D1F6CFD5E4B2}" type="parTrans" cxnId="{9F9B31CF-E25D-469F-B796-7C8D388F444C}">
      <dgm:prSet/>
      <dgm:spPr/>
      <dgm:t>
        <a:bodyPr/>
        <a:lstStyle/>
        <a:p>
          <a:endParaRPr lang="fr-FR"/>
        </a:p>
      </dgm:t>
    </dgm:pt>
    <dgm:pt modelId="{4560E274-17BF-4F72-91AC-63CBEA07F63A}" type="sibTrans" cxnId="{9F9B31CF-E25D-469F-B796-7C8D388F444C}">
      <dgm:prSet/>
      <dgm:spPr/>
      <dgm:t>
        <a:bodyPr/>
        <a:lstStyle/>
        <a:p>
          <a:endParaRPr lang="fr-FR"/>
        </a:p>
      </dgm:t>
    </dgm:pt>
    <dgm:pt modelId="{FDB923B5-3327-43A1-BC1F-FEDA72A9709A}">
      <dgm:prSet phldrT="[Texte]"/>
      <dgm:spPr/>
      <dgm:t>
        <a:bodyPr/>
        <a:lstStyle/>
        <a:p>
          <a:r>
            <a:rPr lang="fr-FR" dirty="0">
              <a:solidFill>
                <a:srgbClr val="E87A4F"/>
              </a:solidFill>
              <a:latin typeface="Century Gothic" panose="020B0502020202020204" pitchFamily="34" charset="0"/>
            </a:rPr>
            <a:t>Analyser</a:t>
          </a:r>
        </a:p>
      </dgm:t>
    </dgm:pt>
    <dgm:pt modelId="{94D1CBAB-34E2-44CF-BDDE-BA95802A7A4A}" type="parTrans" cxnId="{DFABBF4A-E206-49C9-91D9-BBC716BE3132}">
      <dgm:prSet/>
      <dgm:spPr/>
      <dgm:t>
        <a:bodyPr/>
        <a:lstStyle/>
        <a:p>
          <a:endParaRPr lang="fr-FR"/>
        </a:p>
      </dgm:t>
    </dgm:pt>
    <dgm:pt modelId="{DBE9CD04-9646-4F7F-BA9E-6AC71C258653}" type="sibTrans" cxnId="{DFABBF4A-E206-49C9-91D9-BBC716BE3132}">
      <dgm:prSet/>
      <dgm:spPr/>
      <dgm:t>
        <a:bodyPr/>
        <a:lstStyle/>
        <a:p>
          <a:endParaRPr lang="fr-FR"/>
        </a:p>
      </dgm:t>
    </dgm:pt>
    <dgm:pt modelId="{C833F1D8-2936-42E2-A916-52BE001C4EA4}" type="pres">
      <dgm:prSet presAssocID="{0462CBD5-E424-4DF6-8183-5C90A1171AAB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D11A199E-E8F7-40C1-A493-8C229E3503BA}" type="pres">
      <dgm:prSet presAssocID="{DD94BCC4-CF10-4AC4-BACC-D746CEC0F4F3}" presName="Accent1" presStyleCnt="0"/>
      <dgm:spPr/>
    </dgm:pt>
    <dgm:pt modelId="{F608AC30-4DFC-4D60-9E09-20E6196F999C}" type="pres">
      <dgm:prSet presAssocID="{DD94BCC4-CF10-4AC4-BACC-D746CEC0F4F3}" presName="Accent" presStyleLbl="node1" presStyleIdx="0" presStyleCnt="3"/>
      <dgm:spPr>
        <a:solidFill>
          <a:srgbClr val="FDC421"/>
        </a:solidFill>
      </dgm:spPr>
    </dgm:pt>
    <dgm:pt modelId="{C526E327-C68C-4824-A94E-AEF974AD45CD}" type="pres">
      <dgm:prSet presAssocID="{DD94BCC4-CF10-4AC4-BACC-D746CEC0F4F3}" presName="Parent1" presStyleLbl="revTx" presStyleIdx="0" presStyleCnt="3" custLinFactNeighborY="-10572">
        <dgm:presLayoutVars>
          <dgm:chMax val="1"/>
          <dgm:chPref val="1"/>
          <dgm:bulletEnabled val="1"/>
        </dgm:presLayoutVars>
      </dgm:prSet>
      <dgm:spPr/>
    </dgm:pt>
    <dgm:pt modelId="{B44B51E5-D0E4-4000-A805-F1519E391EAD}" type="pres">
      <dgm:prSet presAssocID="{FDB923B5-3327-43A1-BC1F-FEDA72A9709A}" presName="Accent2" presStyleCnt="0"/>
      <dgm:spPr/>
    </dgm:pt>
    <dgm:pt modelId="{73249C42-C59B-4F48-81C5-369896A063E0}" type="pres">
      <dgm:prSet presAssocID="{FDB923B5-3327-43A1-BC1F-FEDA72A9709A}" presName="Accent" presStyleLbl="node1" presStyleIdx="1" presStyleCnt="3"/>
      <dgm:spPr>
        <a:solidFill>
          <a:srgbClr val="E87A4F"/>
        </a:solidFill>
      </dgm:spPr>
    </dgm:pt>
    <dgm:pt modelId="{40F37F12-92F8-4F32-9E27-E8D6D222149B}" type="pres">
      <dgm:prSet presAssocID="{FDB923B5-3327-43A1-BC1F-FEDA72A9709A}" presName="Parent2" presStyleLbl="revTx" presStyleIdx="1" presStyleCnt="3" custLinFactNeighborY="-5286">
        <dgm:presLayoutVars>
          <dgm:chMax val="1"/>
          <dgm:chPref val="1"/>
          <dgm:bulletEnabled val="1"/>
        </dgm:presLayoutVars>
      </dgm:prSet>
      <dgm:spPr/>
    </dgm:pt>
    <dgm:pt modelId="{AAAE1EB3-3AE2-4423-9FF8-671416C50C2A}" type="pres">
      <dgm:prSet presAssocID="{B9790E52-6351-4D40-B1B5-B9011FEC0FC4}" presName="Accent3" presStyleCnt="0"/>
      <dgm:spPr/>
    </dgm:pt>
    <dgm:pt modelId="{32C84700-1A1F-4369-9B0F-5A44E11F8924}" type="pres">
      <dgm:prSet presAssocID="{B9790E52-6351-4D40-B1B5-B9011FEC0FC4}" presName="Accent" presStyleLbl="node1" presStyleIdx="2" presStyleCnt="3"/>
      <dgm:spPr>
        <a:solidFill>
          <a:srgbClr val="BC86BA"/>
        </a:solidFill>
        <a:ln>
          <a:noFill/>
        </a:ln>
      </dgm:spPr>
    </dgm:pt>
    <dgm:pt modelId="{FBCC399C-159C-44F8-A33D-BE803E96BA25}" type="pres">
      <dgm:prSet presAssocID="{B9790E52-6351-4D40-B1B5-B9011FEC0FC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0ABB136-5325-49B3-AE1D-4E6E3F6F5C75}" type="presOf" srcId="{0462CBD5-E424-4DF6-8183-5C90A1171AAB}" destId="{C833F1D8-2936-42E2-A916-52BE001C4EA4}" srcOrd="0" destOrd="0" presId="urn:microsoft.com/office/officeart/2009/layout/CircleArrowProcess"/>
    <dgm:cxn modelId="{DFABBF4A-E206-49C9-91D9-BBC716BE3132}" srcId="{0462CBD5-E424-4DF6-8183-5C90A1171AAB}" destId="{FDB923B5-3327-43A1-BC1F-FEDA72A9709A}" srcOrd="1" destOrd="0" parTransId="{94D1CBAB-34E2-44CF-BDDE-BA95802A7A4A}" sibTransId="{DBE9CD04-9646-4F7F-BA9E-6AC71C258653}"/>
    <dgm:cxn modelId="{D07F8375-3252-49CC-A8D3-8B9450AEB628}" srcId="{0462CBD5-E424-4DF6-8183-5C90A1171AAB}" destId="{DD94BCC4-CF10-4AC4-BACC-D746CEC0F4F3}" srcOrd="0" destOrd="0" parTransId="{09AA38B4-AEC0-47C8-8920-68553BF84410}" sibTransId="{A37212D1-2175-4203-937D-517C11CF756D}"/>
    <dgm:cxn modelId="{3F34289C-CE2A-43B1-A771-3CF29F774847}" type="presOf" srcId="{DD94BCC4-CF10-4AC4-BACC-D746CEC0F4F3}" destId="{C526E327-C68C-4824-A94E-AEF974AD45CD}" srcOrd="0" destOrd="0" presId="urn:microsoft.com/office/officeart/2009/layout/CircleArrowProcess"/>
    <dgm:cxn modelId="{9F9B31CF-E25D-469F-B796-7C8D388F444C}" srcId="{0462CBD5-E424-4DF6-8183-5C90A1171AAB}" destId="{B9790E52-6351-4D40-B1B5-B9011FEC0FC4}" srcOrd="2" destOrd="0" parTransId="{138D88E5-AE45-4016-B4C4-D1F6CFD5E4B2}" sibTransId="{4560E274-17BF-4F72-91AC-63CBEA07F63A}"/>
    <dgm:cxn modelId="{65B3E7D6-2008-4886-A929-B024495FF103}" type="presOf" srcId="{FDB923B5-3327-43A1-BC1F-FEDA72A9709A}" destId="{40F37F12-92F8-4F32-9E27-E8D6D222149B}" srcOrd="0" destOrd="0" presId="urn:microsoft.com/office/officeart/2009/layout/CircleArrowProcess"/>
    <dgm:cxn modelId="{9ADAB7F0-E569-48B7-A5E9-CEEEC327CB9B}" type="presOf" srcId="{B9790E52-6351-4D40-B1B5-B9011FEC0FC4}" destId="{FBCC399C-159C-44F8-A33D-BE803E96BA25}" srcOrd="0" destOrd="0" presId="urn:microsoft.com/office/officeart/2009/layout/CircleArrowProcess"/>
    <dgm:cxn modelId="{324A83A3-D37D-4ADB-BC81-C3CC69BFFA45}" type="presParOf" srcId="{C833F1D8-2936-42E2-A916-52BE001C4EA4}" destId="{D11A199E-E8F7-40C1-A493-8C229E3503BA}" srcOrd="0" destOrd="0" presId="urn:microsoft.com/office/officeart/2009/layout/CircleArrowProcess"/>
    <dgm:cxn modelId="{68D2171E-13AB-407A-B089-F90C4CBF0B24}" type="presParOf" srcId="{D11A199E-E8F7-40C1-A493-8C229E3503BA}" destId="{F608AC30-4DFC-4D60-9E09-20E6196F999C}" srcOrd="0" destOrd="0" presId="urn:microsoft.com/office/officeart/2009/layout/CircleArrowProcess"/>
    <dgm:cxn modelId="{22A93BC9-ABD9-4790-9D61-C0D67425F184}" type="presParOf" srcId="{C833F1D8-2936-42E2-A916-52BE001C4EA4}" destId="{C526E327-C68C-4824-A94E-AEF974AD45CD}" srcOrd="1" destOrd="0" presId="urn:microsoft.com/office/officeart/2009/layout/CircleArrowProcess"/>
    <dgm:cxn modelId="{38976609-3818-4011-9E3A-F92EFF02843D}" type="presParOf" srcId="{C833F1D8-2936-42E2-A916-52BE001C4EA4}" destId="{B44B51E5-D0E4-4000-A805-F1519E391EAD}" srcOrd="2" destOrd="0" presId="urn:microsoft.com/office/officeart/2009/layout/CircleArrowProcess"/>
    <dgm:cxn modelId="{7C3886C6-11FF-4448-A9A3-CA7F35A47DDA}" type="presParOf" srcId="{B44B51E5-D0E4-4000-A805-F1519E391EAD}" destId="{73249C42-C59B-4F48-81C5-369896A063E0}" srcOrd="0" destOrd="0" presId="urn:microsoft.com/office/officeart/2009/layout/CircleArrowProcess"/>
    <dgm:cxn modelId="{2B877B75-FC10-4228-BFC0-2879870D5DE6}" type="presParOf" srcId="{C833F1D8-2936-42E2-A916-52BE001C4EA4}" destId="{40F37F12-92F8-4F32-9E27-E8D6D222149B}" srcOrd="3" destOrd="0" presId="urn:microsoft.com/office/officeart/2009/layout/CircleArrowProcess"/>
    <dgm:cxn modelId="{EA738273-BFB4-42C7-8B7A-77B7E052F0F1}" type="presParOf" srcId="{C833F1D8-2936-42E2-A916-52BE001C4EA4}" destId="{AAAE1EB3-3AE2-4423-9FF8-671416C50C2A}" srcOrd="4" destOrd="0" presId="urn:microsoft.com/office/officeart/2009/layout/CircleArrowProcess"/>
    <dgm:cxn modelId="{95B749D2-53CF-45D1-89D6-7DFE33E46DB1}" type="presParOf" srcId="{AAAE1EB3-3AE2-4423-9FF8-671416C50C2A}" destId="{32C84700-1A1F-4369-9B0F-5A44E11F8924}" srcOrd="0" destOrd="0" presId="urn:microsoft.com/office/officeart/2009/layout/CircleArrowProcess"/>
    <dgm:cxn modelId="{842E8231-8D71-4F7C-A168-F5BF0B18BF4D}" type="presParOf" srcId="{C833F1D8-2936-42E2-A916-52BE001C4EA4}" destId="{FBCC399C-159C-44F8-A33D-BE803E96BA2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8AC30-4DFC-4D60-9E09-20E6196F999C}">
      <dsp:nvSpPr>
        <dsp:cNvPr id="0" name=""/>
        <dsp:cNvSpPr/>
      </dsp:nvSpPr>
      <dsp:spPr>
        <a:xfrm>
          <a:off x="836995" y="23853"/>
          <a:ext cx="1448488" cy="144870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DC42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6E327-C68C-4824-A94E-AEF974AD45CD}">
      <dsp:nvSpPr>
        <dsp:cNvPr id="0" name=""/>
        <dsp:cNvSpPr/>
      </dsp:nvSpPr>
      <dsp:spPr>
        <a:xfrm>
          <a:off x="1157158" y="504344"/>
          <a:ext cx="804897" cy="402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0" kern="1200" dirty="0">
              <a:solidFill>
                <a:srgbClr val="FDC421"/>
              </a:solidFill>
              <a:latin typeface="Century Gothic" panose="020B0502020202020204" pitchFamily="34" charset="0"/>
            </a:rPr>
            <a:t>Signaler</a:t>
          </a:r>
        </a:p>
      </dsp:txBody>
      <dsp:txXfrm>
        <a:off x="1157158" y="504344"/>
        <a:ext cx="804897" cy="402352"/>
      </dsp:txXfrm>
    </dsp:sp>
    <dsp:sp modelId="{73249C42-C59B-4F48-81C5-369896A063E0}">
      <dsp:nvSpPr>
        <dsp:cNvPr id="0" name=""/>
        <dsp:cNvSpPr/>
      </dsp:nvSpPr>
      <dsp:spPr>
        <a:xfrm>
          <a:off x="434682" y="856244"/>
          <a:ext cx="1448488" cy="144870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E87A4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37F12-92F8-4F32-9E27-E8D6D222149B}">
      <dsp:nvSpPr>
        <dsp:cNvPr id="0" name=""/>
        <dsp:cNvSpPr/>
      </dsp:nvSpPr>
      <dsp:spPr>
        <a:xfrm>
          <a:off x="756478" y="1362818"/>
          <a:ext cx="804897" cy="402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rgbClr val="E87A4F"/>
              </a:solidFill>
              <a:latin typeface="Century Gothic" panose="020B0502020202020204" pitchFamily="34" charset="0"/>
            </a:rPr>
            <a:t>Analyser</a:t>
          </a:r>
        </a:p>
      </dsp:txBody>
      <dsp:txXfrm>
        <a:off x="756478" y="1362818"/>
        <a:ext cx="804897" cy="402352"/>
      </dsp:txXfrm>
    </dsp:sp>
    <dsp:sp modelId="{32C84700-1A1F-4369-9B0F-5A44E11F8924}">
      <dsp:nvSpPr>
        <dsp:cNvPr id="0" name=""/>
        <dsp:cNvSpPr/>
      </dsp:nvSpPr>
      <dsp:spPr>
        <a:xfrm>
          <a:off x="940089" y="1788244"/>
          <a:ext cx="1244475" cy="124497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BC86BA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CC399C-159C-44F8-A33D-BE803E96BA25}">
      <dsp:nvSpPr>
        <dsp:cNvPr id="0" name=""/>
        <dsp:cNvSpPr/>
      </dsp:nvSpPr>
      <dsp:spPr>
        <a:xfrm>
          <a:off x="1159062" y="2222496"/>
          <a:ext cx="804897" cy="402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rgbClr val="BC86BA"/>
              </a:solidFill>
              <a:latin typeface="Century Gothic" panose="020B0502020202020204" pitchFamily="34" charset="0"/>
            </a:rPr>
            <a:t>Améliorer </a:t>
          </a:r>
        </a:p>
      </dsp:txBody>
      <dsp:txXfrm>
        <a:off x="1159062" y="2222496"/>
        <a:ext cx="804897" cy="4023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8AC30-4DFC-4D60-9E09-20E6196F999C}">
      <dsp:nvSpPr>
        <dsp:cNvPr id="0" name=""/>
        <dsp:cNvSpPr/>
      </dsp:nvSpPr>
      <dsp:spPr>
        <a:xfrm>
          <a:off x="836995" y="23853"/>
          <a:ext cx="1448488" cy="144870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DC42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6E327-C68C-4824-A94E-AEF974AD45CD}">
      <dsp:nvSpPr>
        <dsp:cNvPr id="0" name=""/>
        <dsp:cNvSpPr/>
      </dsp:nvSpPr>
      <dsp:spPr>
        <a:xfrm>
          <a:off x="1157158" y="504344"/>
          <a:ext cx="804897" cy="402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0" kern="1200" dirty="0">
              <a:solidFill>
                <a:srgbClr val="FDC421"/>
              </a:solidFill>
              <a:latin typeface="Century Gothic" panose="020B0502020202020204" pitchFamily="34" charset="0"/>
            </a:rPr>
            <a:t>Signaler</a:t>
          </a:r>
        </a:p>
      </dsp:txBody>
      <dsp:txXfrm>
        <a:off x="1157158" y="504344"/>
        <a:ext cx="804897" cy="402352"/>
      </dsp:txXfrm>
    </dsp:sp>
    <dsp:sp modelId="{73249C42-C59B-4F48-81C5-369896A063E0}">
      <dsp:nvSpPr>
        <dsp:cNvPr id="0" name=""/>
        <dsp:cNvSpPr/>
      </dsp:nvSpPr>
      <dsp:spPr>
        <a:xfrm>
          <a:off x="434682" y="856244"/>
          <a:ext cx="1448488" cy="144870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E87A4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37F12-92F8-4F32-9E27-E8D6D222149B}">
      <dsp:nvSpPr>
        <dsp:cNvPr id="0" name=""/>
        <dsp:cNvSpPr/>
      </dsp:nvSpPr>
      <dsp:spPr>
        <a:xfrm>
          <a:off x="756478" y="1362818"/>
          <a:ext cx="804897" cy="402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rgbClr val="E87A4F"/>
              </a:solidFill>
              <a:latin typeface="Century Gothic" panose="020B0502020202020204" pitchFamily="34" charset="0"/>
            </a:rPr>
            <a:t>Analyser</a:t>
          </a:r>
        </a:p>
      </dsp:txBody>
      <dsp:txXfrm>
        <a:off x="756478" y="1362818"/>
        <a:ext cx="804897" cy="402352"/>
      </dsp:txXfrm>
    </dsp:sp>
    <dsp:sp modelId="{32C84700-1A1F-4369-9B0F-5A44E11F8924}">
      <dsp:nvSpPr>
        <dsp:cNvPr id="0" name=""/>
        <dsp:cNvSpPr/>
      </dsp:nvSpPr>
      <dsp:spPr>
        <a:xfrm>
          <a:off x="940089" y="1788244"/>
          <a:ext cx="1244475" cy="124497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BC86BA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CC399C-159C-44F8-A33D-BE803E96BA25}">
      <dsp:nvSpPr>
        <dsp:cNvPr id="0" name=""/>
        <dsp:cNvSpPr/>
      </dsp:nvSpPr>
      <dsp:spPr>
        <a:xfrm>
          <a:off x="1159062" y="2222496"/>
          <a:ext cx="804897" cy="402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>
              <a:solidFill>
                <a:srgbClr val="BC86BA"/>
              </a:solidFill>
              <a:latin typeface="Century Gothic" panose="020B0502020202020204" pitchFamily="34" charset="0"/>
            </a:rPr>
            <a:t>Améliorer </a:t>
          </a:r>
        </a:p>
      </dsp:txBody>
      <dsp:txXfrm>
        <a:off x="1159062" y="2222496"/>
        <a:ext cx="804897" cy="402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7.png"/><Relationship Id="rId18" Type="http://schemas.openxmlformats.org/officeDocument/2006/relationships/image" Target="../media/image12.svg"/><Relationship Id="rId3" Type="http://schemas.openxmlformats.org/officeDocument/2006/relationships/image" Target="../media/image2.tmp"/><Relationship Id="rId21" Type="http://schemas.openxmlformats.org/officeDocument/2006/relationships/image" Target="../media/image14.gif"/><Relationship Id="rId7" Type="http://schemas.openxmlformats.org/officeDocument/2006/relationships/diagramColors" Target="../diagrams/colors1.xml"/><Relationship Id="rId12" Type="http://schemas.openxmlformats.org/officeDocument/2006/relationships/image" Target="../media/image6.sv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svg"/><Relationship Id="rId20" Type="http://schemas.microsoft.com/office/2007/relationships/hdphoto" Target="../media/hdphoto1.wdp"/><Relationship Id="rId1" Type="http://schemas.openxmlformats.org/officeDocument/2006/relationships/slideMaster" Target="../slideMasters/slideMaster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9.png"/><Relationship Id="rId10" Type="http://schemas.openxmlformats.org/officeDocument/2006/relationships/image" Target="../media/image4.svg"/><Relationship Id="rId19" Type="http://schemas.openxmlformats.org/officeDocument/2006/relationships/image" Target="../media/image13.png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Relationship Id="rId14" Type="http://schemas.openxmlformats.org/officeDocument/2006/relationships/image" Target="../media/image8.svg"/><Relationship Id="rId22" Type="http://schemas.openxmlformats.org/officeDocument/2006/relationships/image" Target="../media/image1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18" Type="http://schemas.openxmlformats.org/officeDocument/2006/relationships/image" Target="../media/image14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7.png"/><Relationship Id="rId17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openxmlformats.org/officeDocument/2006/relationships/image" Target="../media/image2.tmp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6.sv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10.svg"/><Relationship Id="rId10" Type="http://schemas.openxmlformats.org/officeDocument/2006/relationships/image" Target="../media/image5.png"/><Relationship Id="rId19" Type="http://schemas.openxmlformats.org/officeDocument/2006/relationships/image" Target="../media/image1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.svg"/><Relationship Id="rId1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FABD6A-707B-58FA-C0AC-4306804FED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1241" y="7385704"/>
            <a:ext cx="4465939" cy="20876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18D80C-AB1E-A884-A270-7AEC057DC05F}"/>
              </a:ext>
            </a:extLst>
          </p:cNvPr>
          <p:cNvSpPr/>
          <p:nvPr userDrawn="1"/>
        </p:nvSpPr>
        <p:spPr>
          <a:xfrm>
            <a:off x="-104633" y="7926645"/>
            <a:ext cx="7090049" cy="2101631"/>
          </a:xfrm>
          <a:prstGeom prst="rect">
            <a:avLst/>
          </a:prstGeom>
          <a:solidFill>
            <a:srgbClr val="3DC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8416B4-C9C9-40A5-04A2-D717120635ED}"/>
              </a:ext>
            </a:extLst>
          </p:cNvPr>
          <p:cNvSpPr/>
          <p:nvPr userDrawn="1"/>
        </p:nvSpPr>
        <p:spPr>
          <a:xfrm>
            <a:off x="782578" y="159001"/>
            <a:ext cx="2881771" cy="1213200"/>
          </a:xfrm>
          <a:prstGeom prst="roundRect">
            <a:avLst>
              <a:gd name="adj" fmla="val 0"/>
            </a:avLst>
          </a:prstGeom>
          <a:solidFill>
            <a:srgbClr val="3DC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CAC713E-9334-C74C-39E2-A8EB675723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89527" y="270302"/>
            <a:ext cx="1088417" cy="982300"/>
            <a:chOff x="9762893" y="496226"/>
            <a:chExt cx="1532552" cy="1383134"/>
          </a:xfrm>
          <a:effectLst>
            <a:outerShdw dist="63500" algn="l" rotWithShape="0">
              <a:srgbClr val="3DC5C1"/>
            </a:outerShdw>
          </a:effectLst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A0361C7-8535-4110-B868-BA3DAE2AEC63}"/>
                </a:ext>
              </a:extLst>
            </p:cNvPr>
            <p:cNvGrpSpPr/>
            <p:nvPr/>
          </p:nvGrpSpPr>
          <p:grpSpPr>
            <a:xfrm>
              <a:off x="9762893" y="496226"/>
              <a:ext cx="1532552" cy="1383134"/>
              <a:chOff x="5522290" y="748679"/>
              <a:chExt cx="1532552" cy="1383134"/>
            </a:xfrm>
            <a:solidFill>
              <a:schemeClr val="bg1"/>
            </a:solidFill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25DA97-B9C3-F6E0-71AC-B4FC810821EB}"/>
                  </a:ext>
                </a:extLst>
              </p:cNvPr>
              <p:cNvSpPr/>
              <p:nvPr/>
            </p:nvSpPr>
            <p:spPr>
              <a:xfrm rot="16200000">
                <a:off x="5387286" y="1142858"/>
                <a:ext cx="882007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7F2AE3CB-D938-E782-9B2F-F4C2A08EDFAD}"/>
                  </a:ext>
                </a:extLst>
              </p:cNvPr>
              <p:cNvGrpSpPr/>
              <p:nvPr/>
            </p:nvGrpSpPr>
            <p:grpSpPr>
              <a:xfrm>
                <a:off x="5574436" y="748679"/>
                <a:ext cx="1427526" cy="612066"/>
                <a:chOff x="5574436" y="748679"/>
                <a:chExt cx="1427526" cy="612066"/>
              </a:xfrm>
              <a:grpFill/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9F25CF6D-F933-AE3B-E33F-9333203D9095}"/>
                    </a:ext>
                  </a:extLst>
                </p:cNvPr>
                <p:cNvSpPr/>
                <p:nvPr/>
              </p:nvSpPr>
              <p:spPr>
                <a:xfrm rot="19788510">
                  <a:off x="5574436" y="748745"/>
                  <a:ext cx="959782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14296E-3E2F-F870-11BD-12AD2B26AC25}"/>
                    </a:ext>
                  </a:extLst>
                </p:cNvPr>
                <p:cNvSpPr/>
                <p:nvPr/>
              </p:nvSpPr>
              <p:spPr>
                <a:xfrm rot="1811490" flipH="1">
                  <a:off x="6041915" y="748679"/>
                  <a:ext cx="960047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95C046C-D236-C82A-19CF-EAFC78793A09}"/>
                  </a:ext>
                </a:extLst>
              </p:cNvPr>
              <p:cNvSpPr/>
              <p:nvPr/>
            </p:nvSpPr>
            <p:spPr>
              <a:xfrm rot="5400000" flipH="1">
                <a:off x="6289641" y="1124661"/>
                <a:ext cx="918401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9BE9FD6E-2AFF-E641-D7BC-24E91635EE2E}"/>
                  </a:ext>
                </a:extLst>
              </p:cNvPr>
              <p:cNvGrpSpPr/>
              <p:nvPr/>
            </p:nvGrpSpPr>
            <p:grpSpPr>
              <a:xfrm flipV="1">
                <a:off x="5578798" y="1519747"/>
                <a:ext cx="1427526" cy="612066"/>
                <a:chOff x="5574436" y="748679"/>
                <a:chExt cx="1427526" cy="612066"/>
              </a:xfrm>
              <a:grpFill/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51795525-1155-2737-6792-39E6004FABA8}"/>
                    </a:ext>
                  </a:extLst>
                </p:cNvPr>
                <p:cNvSpPr/>
                <p:nvPr/>
              </p:nvSpPr>
              <p:spPr>
                <a:xfrm rot="19788510">
                  <a:off x="5574436" y="748745"/>
                  <a:ext cx="959782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3743BDF5-EDFD-C9CB-28F7-2D1AD02E5BA4}"/>
                    </a:ext>
                  </a:extLst>
                </p:cNvPr>
                <p:cNvSpPr/>
                <p:nvPr/>
              </p:nvSpPr>
              <p:spPr>
                <a:xfrm rot="1811490" flipH="1">
                  <a:off x="6041915" y="748679"/>
                  <a:ext cx="960047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38B2660-60B2-1CBD-47B8-09CC837D35FA}"/>
                  </a:ext>
                </a:extLst>
              </p:cNvPr>
              <p:cNvSpPr/>
              <p:nvPr/>
            </p:nvSpPr>
            <p:spPr>
              <a:xfrm>
                <a:off x="5979381" y="1206831"/>
                <a:ext cx="612000" cy="47884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4" name="Image 13" descr="Une image contenant texte, graphism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EDE5AB9D-4196-1C05-FD35-964B294F7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7" t="39825" r="57149" b="31903"/>
            <a:stretch/>
          </p:blipFill>
          <p:spPr>
            <a:xfrm rot="5400000">
              <a:off x="10079404" y="526174"/>
              <a:ext cx="899531" cy="1323239"/>
            </a:xfrm>
            <a:prstGeom prst="roundRect">
              <a:avLst/>
            </a:prstGeom>
          </p:spPr>
        </p:pic>
      </p:grpSp>
      <p:graphicFrame>
        <p:nvGraphicFramePr>
          <p:cNvPr id="25" name="Diagramme 24">
            <a:extLst>
              <a:ext uri="{FF2B5EF4-FFF2-40B4-BE49-F238E27FC236}">
                <a16:creationId xmlns:a16="http://schemas.microsoft.com/office/drawing/2014/main" id="{89552510-29D6-0E25-F3AB-253A44E31A6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002475528"/>
              </p:ext>
            </p:extLst>
          </p:nvPr>
        </p:nvGraphicFramePr>
        <p:xfrm>
          <a:off x="-250006" y="1652792"/>
          <a:ext cx="2720166" cy="3057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C04107AE-BF3F-FA3E-7248-6EAC6A0B6F62}"/>
              </a:ext>
            </a:extLst>
          </p:cNvPr>
          <p:cNvSpPr/>
          <p:nvPr userDrawn="1"/>
        </p:nvSpPr>
        <p:spPr>
          <a:xfrm rot="5400000">
            <a:off x="3415430" y="881166"/>
            <a:ext cx="2345038" cy="4051005"/>
          </a:xfrm>
          <a:prstGeom prst="wedgeRoundRectCallout">
            <a:avLst>
              <a:gd name="adj1" fmla="val -28777"/>
              <a:gd name="adj2" fmla="val 60409"/>
              <a:gd name="adj3" fmla="val 16667"/>
            </a:avLst>
          </a:prstGeom>
          <a:noFill/>
          <a:ln w="57150">
            <a:solidFill>
              <a:srgbClr val="FDC4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C0BEEDE-8ABA-EAE8-4947-693A2E631F98}"/>
              </a:ext>
            </a:extLst>
          </p:cNvPr>
          <p:cNvGrpSpPr>
            <a:grpSpLocks noChangeAspect="1"/>
          </p:cNvGrpSpPr>
          <p:nvPr userDrawn="1"/>
        </p:nvGrpSpPr>
        <p:grpSpPr>
          <a:xfrm rot="20922001">
            <a:off x="2329532" y="1515600"/>
            <a:ext cx="748984" cy="748984"/>
            <a:chOff x="-1183717" y="1483291"/>
            <a:chExt cx="1011650" cy="101165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B6E337D-C563-7200-D5A3-E4EE15225802}"/>
                </a:ext>
              </a:extLst>
            </p:cNvPr>
            <p:cNvSpPr/>
            <p:nvPr/>
          </p:nvSpPr>
          <p:spPr>
            <a:xfrm>
              <a:off x="-998424" y="1603564"/>
              <a:ext cx="629846" cy="8193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Graphique 28" descr="Porte-bloc contour">
              <a:extLst>
                <a:ext uri="{FF2B5EF4-FFF2-40B4-BE49-F238E27FC236}">
                  <a16:creationId xmlns:a16="http://schemas.microsoft.com/office/drawing/2014/main" id="{D638C785-A286-2308-2BC7-B93AC6699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-1183717" y="1483291"/>
              <a:ext cx="1011650" cy="1011650"/>
            </a:xfrm>
            <a:prstGeom prst="rect">
              <a:avLst/>
            </a:prstGeom>
          </p:spPr>
        </p:pic>
      </p:grpSp>
      <p:sp>
        <p:nvSpPr>
          <p:cNvPr id="30" name="Bulle narrative : rectangle à coins arrondis 29">
            <a:extLst>
              <a:ext uri="{FF2B5EF4-FFF2-40B4-BE49-F238E27FC236}">
                <a16:creationId xmlns:a16="http://schemas.microsoft.com/office/drawing/2014/main" id="{5907C8FC-7C26-CA5D-CAEA-28EEB126B28D}"/>
              </a:ext>
            </a:extLst>
          </p:cNvPr>
          <p:cNvSpPr/>
          <p:nvPr userDrawn="1"/>
        </p:nvSpPr>
        <p:spPr>
          <a:xfrm>
            <a:off x="3664349" y="4299545"/>
            <a:ext cx="2979016" cy="2931954"/>
          </a:xfrm>
          <a:prstGeom prst="wedgeRoundRectCallout">
            <a:avLst>
              <a:gd name="adj1" fmla="val -61941"/>
              <a:gd name="adj2" fmla="val -40252"/>
              <a:gd name="adj3" fmla="val 16667"/>
            </a:avLst>
          </a:prstGeom>
          <a:noFill/>
          <a:ln w="57150">
            <a:solidFill>
              <a:srgbClr val="E87A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0" bIns="108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E87A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9AE0ECC-5C7E-0444-5AB8-229AF8D04FF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10524" y="3856618"/>
            <a:ext cx="1132509" cy="1075339"/>
            <a:chOff x="-1362715" y="2632272"/>
            <a:chExt cx="1154210" cy="1095945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A531EB9-05FF-0AA8-DA68-CE6DEB386C8D}"/>
                </a:ext>
              </a:extLst>
            </p:cNvPr>
            <p:cNvSpPr/>
            <p:nvPr/>
          </p:nvSpPr>
          <p:spPr>
            <a:xfrm>
              <a:off x="-1239329" y="2766559"/>
              <a:ext cx="504000" cy="50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6B0CB46-60ED-ABC3-FDB8-23F0247992A9}"/>
                </a:ext>
              </a:extLst>
            </p:cNvPr>
            <p:cNvSpPr/>
            <p:nvPr/>
          </p:nvSpPr>
          <p:spPr>
            <a:xfrm>
              <a:off x="-778868" y="2878721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EC3E399-56F7-A10E-F757-5AF506CF0EF3}"/>
                </a:ext>
              </a:extLst>
            </p:cNvPr>
            <p:cNvSpPr/>
            <p:nvPr/>
          </p:nvSpPr>
          <p:spPr>
            <a:xfrm>
              <a:off x="-998076" y="3236104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92AE42E-0C12-1F7A-7726-99A68E3632AF}"/>
                </a:ext>
              </a:extLst>
            </p:cNvPr>
            <p:cNvGrpSpPr/>
            <p:nvPr/>
          </p:nvGrpSpPr>
          <p:grpSpPr>
            <a:xfrm>
              <a:off x="-1362715" y="2632272"/>
              <a:ext cx="1154210" cy="1095945"/>
              <a:chOff x="1915577" y="2837948"/>
              <a:chExt cx="1154210" cy="1095945"/>
            </a:xfrm>
          </p:grpSpPr>
          <p:pic>
            <p:nvPicPr>
              <p:cNvPr id="36" name="Graphique 35" descr="Engrenage contour">
                <a:extLst>
                  <a:ext uri="{FF2B5EF4-FFF2-40B4-BE49-F238E27FC236}">
                    <a16:creationId xmlns:a16="http://schemas.microsoft.com/office/drawing/2014/main" id="{44642E45-25A5-8208-8A7C-A37C36068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915577" y="2837948"/>
                <a:ext cx="740221" cy="740221"/>
              </a:xfrm>
              <a:prstGeom prst="rect">
                <a:avLst/>
              </a:prstGeom>
            </p:spPr>
          </p:pic>
          <p:pic>
            <p:nvPicPr>
              <p:cNvPr id="37" name="Graphique 36" descr="Engrenages contour">
                <a:extLst>
                  <a:ext uri="{FF2B5EF4-FFF2-40B4-BE49-F238E27FC236}">
                    <a16:creationId xmlns:a16="http://schemas.microsoft.com/office/drawing/2014/main" id="{7FE687A3-DC46-AEFE-96AA-AF5F34024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155387" y="3019493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38" name="Bulle narrative : rectangle à coins arrondis 37">
            <a:extLst>
              <a:ext uri="{FF2B5EF4-FFF2-40B4-BE49-F238E27FC236}">
                <a16:creationId xmlns:a16="http://schemas.microsoft.com/office/drawing/2014/main" id="{9705BB7A-C237-7951-D670-2D3791CA828C}"/>
              </a:ext>
            </a:extLst>
          </p:cNvPr>
          <p:cNvSpPr/>
          <p:nvPr userDrawn="1"/>
        </p:nvSpPr>
        <p:spPr>
          <a:xfrm>
            <a:off x="214636" y="4870255"/>
            <a:ext cx="3116954" cy="2931954"/>
          </a:xfrm>
          <a:prstGeom prst="wedgeRoundRectCallout">
            <a:avLst>
              <a:gd name="adj1" fmla="val 8337"/>
              <a:gd name="adj2" fmla="val -56896"/>
              <a:gd name="adj3" fmla="val 16667"/>
            </a:avLst>
          </a:prstGeom>
          <a:noFill/>
          <a:ln w="57150">
            <a:solidFill>
              <a:srgbClr val="BC8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spcAft>
                <a:spcPts val="600"/>
              </a:spcAft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4429FFF8-2B12-6DD3-A516-A8026278DDB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01843" y="4275474"/>
            <a:ext cx="892069" cy="892069"/>
            <a:chOff x="-1412519" y="3708494"/>
            <a:chExt cx="914400" cy="9144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EF14608-D0FF-FF86-BB33-89D47E81E240}"/>
                </a:ext>
              </a:extLst>
            </p:cNvPr>
            <p:cNvSpPr/>
            <p:nvPr/>
          </p:nvSpPr>
          <p:spPr>
            <a:xfrm>
              <a:off x="-1275907" y="3916066"/>
              <a:ext cx="612000" cy="57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" name="Graphique 40" descr="Calendrier journalier contour">
              <a:extLst>
                <a:ext uri="{FF2B5EF4-FFF2-40B4-BE49-F238E27FC236}">
                  <a16:creationId xmlns:a16="http://schemas.microsoft.com/office/drawing/2014/main" id="{BE7F12F2-A207-4566-6B0A-DC06C5ABE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-1412519" y="3708494"/>
              <a:ext cx="914400" cy="914400"/>
            </a:xfrm>
            <a:prstGeom prst="rect">
              <a:avLst/>
            </a:prstGeom>
          </p:spPr>
        </p:pic>
      </p:grpSp>
      <p:sp>
        <p:nvSpPr>
          <p:cNvPr id="42" name="Organigramme : Document 27">
            <a:extLst>
              <a:ext uri="{FF2B5EF4-FFF2-40B4-BE49-F238E27FC236}">
                <a16:creationId xmlns:a16="http://schemas.microsoft.com/office/drawing/2014/main" id="{689BB56F-9A15-20CE-2CD6-6A27D31392E4}"/>
              </a:ext>
            </a:extLst>
          </p:cNvPr>
          <p:cNvSpPr/>
          <p:nvPr userDrawn="1"/>
        </p:nvSpPr>
        <p:spPr>
          <a:xfrm>
            <a:off x="3526412" y="7510141"/>
            <a:ext cx="3331587" cy="42115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CIRCUIT DE GESTION DES EI</a:t>
            </a:r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C6ECE4D5-1AF0-0E1D-3906-6749B29857A5}"/>
              </a:ext>
            </a:extLst>
          </p:cNvPr>
          <p:cNvSpPr/>
          <p:nvPr userDrawn="1"/>
        </p:nvSpPr>
        <p:spPr>
          <a:xfrm>
            <a:off x="3425857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12399" y="221866"/>
                  <a:pt x="206174" y="1675"/>
                  <a:pt x="432000" y="0"/>
                </a:cubicBezTo>
                <a:cubicBezTo>
                  <a:pt x="678157" y="31909"/>
                  <a:pt x="840170" y="197551"/>
                  <a:pt x="864000" y="432000"/>
                </a:cubicBezTo>
                <a:cubicBezTo>
                  <a:pt x="844728" y="669611"/>
                  <a:pt x="657189" y="852403"/>
                  <a:pt x="432000" y="864000"/>
                </a:cubicBezTo>
                <a:cubicBezTo>
                  <a:pt x="221766" y="857068"/>
                  <a:pt x="-19315" y="646822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11016" y="229192"/>
                  <a:pt x="207294" y="-34183"/>
                  <a:pt x="432000" y="0"/>
                </a:cubicBezTo>
                <a:cubicBezTo>
                  <a:pt x="661269" y="-20758"/>
                  <a:pt x="917656" y="182739"/>
                  <a:pt x="864000" y="432000"/>
                </a:cubicBezTo>
                <a:cubicBezTo>
                  <a:pt x="898969" y="676040"/>
                  <a:pt x="676818" y="855188"/>
                  <a:pt x="432000" y="864000"/>
                </a:cubicBezTo>
                <a:cubicBezTo>
                  <a:pt x="207060" y="900423"/>
                  <a:pt x="-6205" y="643228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alibri" panose="020F0502020204030204"/>
              </a:rPr>
              <a:t>Actions immédiates</a:t>
            </a:r>
          </a:p>
        </p:txBody>
      </p:sp>
      <p:sp>
        <p:nvSpPr>
          <p:cNvPr id="44" name="Organigramme : Connecteur 43">
            <a:extLst>
              <a:ext uri="{FF2B5EF4-FFF2-40B4-BE49-F238E27FC236}">
                <a16:creationId xmlns:a16="http://schemas.microsoft.com/office/drawing/2014/main" id="{F868069A-1C99-BBAB-A640-FF36239A9B7A}"/>
              </a:ext>
            </a:extLst>
          </p:cNvPr>
          <p:cNvSpPr/>
          <p:nvPr userDrawn="1"/>
        </p:nvSpPr>
        <p:spPr>
          <a:xfrm>
            <a:off x="4272348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12399" y="221866"/>
                  <a:pt x="206174" y="1675"/>
                  <a:pt x="432000" y="0"/>
                </a:cubicBezTo>
                <a:cubicBezTo>
                  <a:pt x="678157" y="31909"/>
                  <a:pt x="840170" y="197551"/>
                  <a:pt x="864000" y="432000"/>
                </a:cubicBezTo>
                <a:cubicBezTo>
                  <a:pt x="844728" y="669611"/>
                  <a:pt x="657189" y="852403"/>
                  <a:pt x="432000" y="864000"/>
                </a:cubicBezTo>
                <a:cubicBezTo>
                  <a:pt x="221766" y="857068"/>
                  <a:pt x="-19315" y="646822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11016" y="229192"/>
                  <a:pt x="207294" y="-34183"/>
                  <a:pt x="432000" y="0"/>
                </a:cubicBezTo>
                <a:cubicBezTo>
                  <a:pt x="661269" y="-20758"/>
                  <a:pt x="917656" y="182739"/>
                  <a:pt x="864000" y="432000"/>
                </a:cubicBezTo>
                <a:cubicBezTo>
                  <a:pt x="898969" y="676040"/>
                  <a:pt x="676818" y="855188"/>
                  <a:pt x="432000" y="864000"/>
                </a:cubicBezTo>
                <a:cubicBezTo>
                  <a:pt x="207060" y="900423"/>
                  <a:pt x="-6205" y="643228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alibri" panose="020F0502020204030204"/>
              </a:rPr>
              <a:t>Clôture </a:t>
            </a:r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A025D881-AE7C-125F-9BCB-06BFC18B02DD}"/>
              </a:ext>
            </a:extLst>
          </p:cNvPr>
          <p:cNvSpPr/>
          <p:nvPr userDrawn="1"/>
        </p:nvSpPr>
        <p:spPr>
          <a:xfrm>
            <a:off x="5118839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12399" y="221866"/>
                  <a:pt x="206174" y="1675"/>
                  <a:pt x="432000" y="0"/>
                </a:cubicBezTo>
                <a:cubicBezTo>
                  <a:pt x="678157" y="31909"/>
                  <a:pt x="840170" y="197551"/>
                  <a:pt x="864000" y="432000"/>
                </a:cubicBezTo>
                <a:cubicBezTo>
                  <a:pt x="844728" y="669611"/>
                  <a:pt x="657189" y="852403"/>
                  <a:pt x="432000" y="864000"/>
                </a:cubicBezTo>
                <a:cubicBezTo>
                  <a:pt x="221766" y="857068"/>
                  <a:pt x="-19315" y="646822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11016" y="229192"/>
                  <a:pt x="207294" y="-34183"/>
                  <a:pt x="432000" y="0"/>
                </a:cubicBezTo>
                <a:cubicBezTo>
                  <a:pt x="661269" y="-20758"/>
                  <a:pt x="917656" y="182739"/>
                  <a:pt x="864000" y="432000"/>
                </a:cubicBezTo>
                <a:cubicBezTo>
                  <a:pt x="898969" y="676040"/>
                  <a:pt x="676818" y="855188"/>
                  <a:pt x="432000" y="864000"/>
                </a:cubicBezTo>
                <a:cubicBezTo>
                  <a:pt x="207060" y="900423"/>
                  <a:pt x="-6205" y="643228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alibri" panose="020F0502020204030204"/>
              </a:rPr>
              <a:t>Passage en CREX </a:t>
            </a:r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2B384B80-38AB-C615-7146-CEFA3158951C}"/>
              </a:ext>
            </a:extLst>
          </p:cNvPr>
          <p:cNvSpPr/>
          <p:nvPr userDrawn="1"/>
        </p:nvSpPr>
        <p:spPr>
          <a:xfrm>
            <a:off x="5965329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21908" y="172590"/>
                  <a:pt x="213932" y="1354"/>
                  <a:pt x="432000" y="0"/>
                </a:cubicBezTo>
                <a:cubicBezTo>
                  <a:pt x="696200" y="43781"/>
                  <a:pt x="815772" y="192377"/>
                  <a:pt x="864000" y="432000"/>
                </a:cubicBezTo>
                <a:cubicBezTo>
                  <a:pt x="916904" y="678259"/>
                  <a:pt x="649084" y="854187"/>
                  <a:pt x="432000" y="864000"/>
                </a:cubicBezTo>
                <a:cubicBezTo>
                  <a:pt x="184568" y="866639"/>
                  <a:pt x="33513" y="625157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-24449" y="236308"/>
                  <a:pt x="147207" y="-19080"/>
                  <a:pt x="432000" y="0"/>
                </a:cubicBezTo>
                <a:cubicBezTo>
                  <a:pt x="693329" y="-3357"/>
                  <a:pt x="843145" y="231398"/>
                  <a:pt x="864000" y="432000"/>
                </a:cubicBezTo>
                <a:cubicBezTo>
                  <a:pt x="828607" y="682416"/>
                  <a:pt x="638559" y="901874"/>
                  <a:pt x="432000" y="864000"/>
                </a:cubicBezTo>
                <a:cubicBezTo>
                  <a:pt x="203736" y="857319"/>
                  <a:pt x="-27379" y="676867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approfondie des causes avec équipes </a:t>
            </a:r>
          </a:p>
        </p:txBody>
      </p:sp>
      <p:sp>
        <p:nvSpPr>
          <p:cNvPr id="51" name="Espace réservé pour une image  50">
            <a:extLst>
              <a:ext uri="{FF2B5EF4-FFF2-40B4-BE49-F238E27FC236}">
                <a16:creationId xmlns:a16="http://schemas.microsoft.com/office/drawing/2014/main" id="{F0B7B5E5-7F92-0CC3-A17C-E16C683142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3034" y="186432"/>
            <a:ext cx="2235374" cy="1208039"/>
          </a:xfrm>
        </p:spPr>
        <p:txBody>
          <a:bodyPr/>
          <a:lstStyle/>
          <a:p>
            <a:endParaRPr lang="fr-FR"/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AF6EB15A-1670-DFE0-B621-4C670F625A59}"/>
              </a:ext>
            </a:extLst>
          </p:cNvPr>
          <p:cNvSpPr txBox="1"/>
          <p:nvPr userDrawn="1"/>
        </p:nvSpPr>
        <p:spPr>
          <a:xfrm rot="16200000">
            <a:off x="-1292277" y="5897752"/>
            <a:ext cx="27764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SSP 2025 - © RéQua / ERAGE </a:t>
            </a:r>
          </a:p>
        </p:txBody>
      </p:sp>
      <p:pic>
        <p:nvPicPr>
          <p:cNvPr id="102" name="Graphique 101" descr="Présentation avec camembert contour">
            <a:extLst>
              <a:ext uri="{FF2B5EF4-FFF2-40B4-BE49-F238E27FC236}">
                <a16:creationId xmlns:a16="http://schemas.microsoft.com/office/drawing/2014/main" id="{07C5738B-A676-CC1D-0A93-A1020A4C319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18972" y="9287049"/>
            <a:ext cx="741228" cy="741228"/>
          </a:xfrm>
          <a:prstGeom prst="rect">
            <a:avLst/>
          </a:prstGeom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37A170B1-4520-1219-B50E-7713C824D2D3}"/>
              </a:ext>
            </a:extLst>
          </p:cNvPr>
          <p:cNvGrpSpPr/>
          <p:nvPr userDrawn="1"/>
        </p:nvGrpSpPr>
        <p:grpSpPr>
          <a:xfrm>
            <a:off x="-2819790" y="6482232"/>
            <a:ext cx="1419730" cy="351391"/>
            <a:chOff x="254687" y="9477766"/>
            <a:chExt cx="1419730" cy="351391"/>
          </a:xfrm>
        </p:grpSpPr>
        <p:pic>
          <p:nvPicPr>
            <p:cNvPr id="53" name="Image 52" descr="Une image contenant texte, logo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912963D9-4660-4AB7-B679-AAEAE947EA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>
              <a:duotone>
                <a:prstClr val="black"/>
                <a:srgbClr val="9ABDBB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3"/>
            <a:stretch/>
          </p:blipFill>
          <p:spPr>
            <a:xfrm>
              <a:off x="535096" y="9477766"/>
              <a:ext cx="1139321" cy="351391"/>
            </a:xfrm>
            <a:prstGeom prst="rect">
              <a:avLst/>
            </a:prstGeom>
          </p:spPr>
        </p:pic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EDD1738E-69FA-8075-3DD4-876D4D603E3A}"/>
                </a:ext>
              </a:extLst>
            </p:cNvPr>
            <p:cNvGrpSpPr/>
            <p:nvPr userDrawn="1"/>
          </p:nvGrpSpPr>
          <p:grpSpPr>
            <a:xfrm>
              <a:off x="254687" y="9530396"/>
              <a:ext cx="240358" cy="259200"/>
              <a:chOff x="254687" y="9530396"/>
              <a:chExt cx="240358" cy="259200"/>
            </a:xfrm>
            <a:solidFill>
              <a:srgbClr val="546665"/>
            </a:solidFill>
          </p:grpSpPr>
          <p:sp>
            <p:nvSpPr>
              <p:cNvPr id="55" name="Rectangle : coins arrondis 54">
                <a:extLst>
                  <a:ext uri="{FF2B5EF4-FFF2-40B4-BE49-F238E27FC236}">
                    <a16:creationId xmlns:a16="http://schemas.microsoft.com/office/drawing/2014/main" id="{4A04B8D0-DD65-35BC-0CE6-70CECC8DBF84}"/>
                  </a:ext>
                </a:extLst>
              </p:cNvPr>
              <p:cNvSpPr/>
              <p:nvPr/>
            </p:nvSpPr>
            <p:spPr>
              <a:xfrm>
                <a:off x="322245" y="9530396"/>
                <a:ext cx="172800" cy="172800"/>
              </a:xfrm>
              <a:prstGeom prst="roundRect">
                <a:avLst>
                  <a:gd name="adj" fmla="val 12350"/>
                </a:avLst>
              </a:prstGeom>
              <a:grpFill/>
              <a:ln w="9525">
                <a:noFill/>
              </a:ln>
              <a:effectLst>
                <a:outerShdw dist="12700" dir="18000000" algn="bl" rotWithShape="0">
                  <a:srgbClr val="3DC5C1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BC3C5C2B-94D7-3182-DC17-3DFC11542A07}"/>
                  </a:ext>
                </a:extLst>
              </p:cNvPr>
              <p:cNvSpPr/>
              <p:nvPr/>
            </p:nvSpPr>
            <p:spPr>
              <a:xfrm>
                <a:off x="254687" y="9571233"/>
                <a:ext cx="172800" cy="172800"/>
              </a:xfrm>
              <a:prstGeom prst="roundRect">
                <a:avLst>
                  <a:gd name="adj" fmla="val 12350"/>
                </a:avLst>
              </a:prstGeom>
              <a:grpFill/>
              <a:ln w="9525">
                <a:noFill/>
              </a:ln>
              <a:effectLst>
                <a:outerShdw dist="12700" dir="18900000" algn="bl" rotWithShape="0">
                  <a:srgbClr val="3DC5C1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26124962-2DA9-926B-5ECE-E805737DCB4B}"/>
                  </a:ext>
                </a:extLst>
              </p:cNvPr>
              <p:cNvSpPr/>
              <p:nvPr/>
            </p:nvSpPr>
            <p:spPr>
              <a:xfrm>
                <a:off x="295537" y="9616796"/>
                <a:ext cx="172800" cy="172800"/>
              </a:xfrm>
              <a:prstGeom prst="roundRect">
                <a:avLst>
                  <a:gd name="adj" fmla="val 12350"/>
                </a:avLst>
              </a:prstGeom>
              <a:grpFill/>
              <a:ln w="9525">
                <a:noFill/>
              </a:ln>
              <a:effectLst>
                <a:outerShdw dist="12700" dir="12600000" algn="br" rotWithShape="0">
                  <a:srgbClr val="3DC5C1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F2CC0D8-DF74-DDE8-5044-7567B5B16B9B}"/>
              </a:ext>
            </a:extLst>
          </p:cNvPr>
          <p:cNvSpPr/>
          <p:nvPr userDrawn="1"/>
        </p:nvSpPr>
        <p:spPr>
          <a:xfrm>
            <a:off x="-451765" y="9382577"/>
            <a:ext cx="2129143" cy="779643"/>
          </a:xfrm>
          <a:prstGeom prst="roundRect">
            <a:avLst>
              <a:gd name="adj" fmla="val 9337"/>
            </a:avLst>
          </a:prstGeom>
          <a:solidFill>
            <a:schemeClr val="bg1"/>
          </a:solidFill>
          <a:ln>
            <a:solidFill>
              <a:srgbClr val="3DC5C1"/>
            </a:solidFill>
          </a:ln>
          <a:effectLst>
            <a:innerShdw blurRad="63500" dist="50800" dir="18900000">
              <a:srgbClr val="3DC5C1">
                <a:alpha val="50000"/>
              </a:srgb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5" name="Image 114" descr="Une image contenant text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FD945DA1-4966-2BF5-F0AC-965754B7B663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9"/>
          <a:stretch/>
        </p:blipFill>
        <p:spPr>
          <a:xfrm>
            <a:off x="58777" y="9481967"/>
            <a:ext cx="1516425" cy="3513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A0D21E-CEE7-C7FD-863F-2259693A42B3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109887" y="158925"/>
            <a:ext cx="1088438" cy="12132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0A08B08-A5F4-B836-5499-DA10840CE2E5}"/>
              </a:ext>
            </a:extLst>
          </p:cNvPr>
          <p:cNvSpPr txBox="1"/>
          <p:nvPr userDrawn="1"/>
        </p:nvSpPr>
        <p:spPr>
          <a:xfrm>
            <a:off x="1635448" y="186432"/>
            <a:ext cx="2089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EVENEMENTS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INDESIRABLES</a:t>
            </a:r>
          </a:p>
        </p:txBody>
      </p:sp>
    </p:spTree>
    <p:extLst>
      <p:ext uri="{BB962C8B-B14F-4D97-AF65-F5344CB8AC3E}">
        <p14:creationId xmlns:p14="http://schemas.microsoft.com/office/powerpoint/2010/main" val="268096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18D80C-AB1E-A884-A270-7AEC057DC05F}"/>
              </a:ext>
            </a:extLst>
          </p:cNvPr>
          <p:cNvSpPr/>
          <p:nvPr userDrawn="1"/>
        </p:nvSpPr>
        <p:spPr>
          <a:xfrm>
            <a:off x="-104633" y="7926645"/>
            <a:ext cx="7090049" cy="2269300"/>
          </a:xfrm>
          <a:prstGeom prst="rect">
            <a:avLst/>
          </a:prstGeom>
          <a:solidFill>
            <a:srgbClr val="3DC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6275EA4-4102-A478-54F6-6271AA9DFCD6}"/>
              </a:ext>
            </a:extLst>
          </p:cNvPr>
          <p:cNvSpPr/>
          <p:nvPr userDrawn="1"/>
        </p:nvSpPr>
        <p:spPr>
          <a:xfrm>
            <a:off x="543178" y="9502580"/>
            <a:ext cx="1523008" cy="315011"/>
          </a:xfrm>
          <a:prstGeom prst="roundRect">
            <a:avLst>
              <a:gd name="adj" fmla="val 73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FABD6A-707B-58FA-C0AC-4306804FED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1241" y="7385704"/>
            <a:ext cx="4465939" cy="208762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8416B4-C9C9-40A5-04A2-D717120635ED}"/>
              </a:ext>
            </a:extLst>
          </p:cNvPr>
          <p:cNvSpPr/>
          <p:nvPr userDrawn="1"/>
        </p:nvSpPr>
        <p:spPr>
          <a:xfrm>
            <a:off x="-11762" y="159001"/>
            <a:ext cx="3676112" cy="1213200"/>
          </a:xfrm>
          <a:prstGeom prst="roundRect">
            <a:avLst>
              <a:gd name="adj" fmla="val 0"/>
            </a:avLst>
          </a:prstGeom>
          <a:solidFill>
            <a:srgbClr val="3DC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5" name="Diagramme 24">
            <a:extLst>
              <a:ext uri="{FF2B5EF4-FFF2-40B4-BE49-F238E27FC236}">
                <a16:creationId xmlns:a16="http://schemas.microsoft.com/office/drawing/2014/main" id="{89552510-29D6-0E25-F3AB-253A44E31A6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002475528"/>
              </p:ext>
            </p:extLst>
          </p:nvPr>
        </p:nvGraphicFramePr>
        <p:xfrm>
          <a:off x="-250006" y="1652792"/>
          <a:ext cx="2720166" cy="3057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C04107AE-BF3F-FA3E-7248-6EAC6A0B6F62}"/>
              </a:ext>
            </a:extLst>
          </p:cNvPr>
          <p:cNvSpPr/>
          <p:nvPr userDrawn="1"/>
        </p:nvSpPr>
        <p:spPr>
          <a:xfrm rot="5400000">
            <a:off x="3415430" y="881166"/>
            <a:ext cx="2345038" cy="4051005"/>
          </a:xfrm>
          <a:prstGeom prst="wedgeRoundRectCallout">
            <a:avLst>
              <a:gd name="adj1" fmla="val -28777"/>
              <a:gd name="adj2" fmla="val 60409"/>
              <a:gd name="adj3" fmla="val 16667"/>
            </a:avLst>
          </a:prstGeom>
          <a:noFill/>
          <a:ln w="57150">
            <a:solidFill>
              <a:srgbClr val="FDC4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C0BEEDE-8ABA-EAE8-4947-693A2E631F98}"/>
              </a:ext>
            </a:extLst>
          </p:cNvPr>
          <p:cNvGrpSpPr>
            <a:grpSpLocks noChangeAspect="1"/>
          </p:cNvGrpSpPr>
          <p:nvPr userDrawn="1"/>
        </p:nvGrpSpPr>
        <p:grpSpPr>
          <a:xfrm rot="20922001">
            <a:off x="2329532" y="1515600"/>
            <a:ext cx="748984" cy="748984"/>
            <a:chOff x="-1183717" y="1483291"/>
            <a:chExt cx="1011650" cy="101165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B6E337D-C563-7200-D5A3-E4EE15225802}"/>
                </a:ext>
              </a:extLst>
            </p:cNvPr>
            <p:cNvSpPr/>
            <p:nvPr/>
          </p:nvSpPr>
          <p:spPr>
            <a:xfrm>
              <a:off x="-998424" y="1603564"/>
              <a:ext cx="629846" cy="8193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Graphique 28" descr="Porte-bloc contour">
              <a:extLst>
                <a:ext uri="{FF2B5EF4-FFF2-40B4-BE49-F238E27FC236}">
                  <a16:creationId xmlns:a16="http://schemas.microsoft.com/office/drawing/2014/main" id="{D638C785-A286-2308-2BC7-B93AC6699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183717" y="1483291"/>
              <a:ext cx="1011650" cy="1011650"/>
            </a:xfrm>
            <a:prstGeom prst="rect">
              <a:avLst/>
            </a:prstGeom>
          </p:spPr>
        </p:pic>
      </p:grpSp>
      <p:sp>
        <p:nvSpPr>
          <p:cNvPr id="30" name="Bulle narrative : rectangle à coins arrondis 29">
            <a:extLst>
              <a:ext uri="{FF2B5EF4-FFF2-40B4-BE49-F238E27FC236}">
                <a16:creationId xmlns:a16="http://schemas.microsoft.com/office/drawing/2014/main" id="{5907C8FC-7C26-CA5D-CAEA-28EEB126B28D}"/>
              </a:ext>
            </a:extLst>
          </p:cNvPr>
          <p:cNvSpPr/>
          <p:nvPr userDrawn="1"/>
        </p:nvSpPr>
        <p:spPr>
          <a:xfrm>
            <a:off x="3664349" y="4299545"/>
            <a:ext cx="2979016" cy="2931954"/>
          </a:xfrm>
          <a:prstGeom prst="wedgeRoundRectCallout">
            <a:avLst>
              <a:gd name="adj1" fmla="val -61941"/>
              <a:gd name="adj2" fmla="val -40252"/>
              <a:gd name="adj3" fmla="val 16667"/>
            </a:avLst>
          </a:prstGeom>
          <a:noFill/>
          <a:ln w="57150">
            <a:solidFill>
              <a:srgbClr val="E87A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0" bIns="108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E87A4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9AE0ECC-5C7E-0444-5AB8-229AF8D04FF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10524" y="3856618"/>
            <a:ext cx="1132509" cy="1075339"/>
            <a:chOff x="-1362715" y="2632272"/>
            <a:chExt cx="1154210" cy="1095945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A531EB9-05FF-0AA8-DA68-CE6DEB386C8D}"/>
                </a:ext>
              </a:extLst>
            </p:cNvPr>
            <p:cNvSpPr/>
            <p:nvPr/>
          </p:nvSpPr>
          <p:spPr>
            <a:xfrm>
              <a:off x="-1239329" y="2766559"/>
              <a:ext cx="504000" cy="50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6B0CB46-60ED-ABC3-FDB8-23F0247992A9}"/>
                </a:ext>
              </a:extLst>
            </p:cNvPr>
            <p:cNvSpPr/>
            <p:nvPr/>
          </p:nvSpPr>
          <p:spPr>
            <a:xfrm>
              <a:off x="-778868" y="2878721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EC3E399-56F7-A10E-F757-5AF506CF0EF3}"/>
                </a:ext>
              </a:extLst>
            </p:cNvPr>
            <p:cNvSpPr/>
            <p:nvPr/>
          </p:nvSpPr>
          <p:spPr>
            <a:xfrm>
              <a:off x="-998076" y="3236104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92AE42E-0C12-1F7A-7726-99A68E3632AF}"/>
                </a:ext>
              </a:extLst>
            </p:cNvPr>
            <p:cNvGrpSpPr/>
            <p:nvPr/>
          </p:nvGrpSpPr>
          <p:grpSpPr>
            <a:xfrm>
              <a:off x="-1362715" y="2632272"/>
              <a:ext cx="1154210" cy="1095945"/>
              <a:chOff x="1915577" y="2837948"/>
              <a:chExt cx="1154210" cy="1095945"/>
            </a:xfrm>
          </p:grpSpPr>
          <p:pic>
            <p:nvPicPr>
              <p:cNvPr id="36" name="Graphique 35" descr="Engrenage contour">
                <a:extLst>
                  <a:ext uri="{FF2B5EF4-FFF2-40B4-BE49-F238E27FC236}">
                    <a16:creationId xmlns:a16="http://schemas.microsoft.com/office/drawing/2014/main" id="{44642E45-25A5-8208-8A7C-A37C36068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915577" y="2837948"/>
                <a:ext cx="740221" cy="740221"/>
              </a:xfrm>
              <a:prstGeom prst="rect">
                <a:avLst/>
              </a:prstGeom>
            </p:spPr>
          </p:pic>
          <p:pic>
            <p:nvPicPr>
              <p:cNvPr id="37" name="Graphique 36" descr="Engrenages contour">
                <a:extLst>
                  <a:ext uri="{FF2B5EF4-FFF2-40B4-BE49-F238E27FC236}">
                    <a16:creationId xmlns:a16="http://schemas.microsoft.com/office/drawing/2014/main" id="{7FE687A3-DC46-AEFE-96AA-AF5F34024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155387" y="3019493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38" name="Bulle narrative : rectangle à coins arrondis 37">
            <a:extLst>
              <a:ext uri="{FF2B5EF4-FFF2-40B4-BE49-F238E27FC236}">
                <a16:creationId xmlns:a16="http://schemas.microsoft.com/office/drawing/2014/main" id="{9705BB7A-C237-7951-D670-2D3791CA828C}"/>
              </a:ext>
            </a:extLst>
          </p:cNvPr>
          <p:cNvSpPr/>
          <p:nvPr userDrawn="1"/>
        </p:nvSpPr>
        <p:spPr>
          <a:xfrm>
            <a:off x="214636" y="4870255"/>
            <a:ext cx="3116954" cy="2931954"/>
          </a:xfrm>
          <a:prstGeom prst="wedgeRoundRectCallout">
            <a:avLst>
              <a:gd name="adj1" fmla="val 8337"/>
              <a:gd name="adj2" fmla="val -56896"/>
              <a:gd name="adj3" fmla="val 16667"/>
            </a:avLst>
          </a:prstGeom>
          <a:noFill/>
          <a:ln w="57150">
            <a:solidFill>
              <a:srgbClr val="BC8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>
              <a:spcAft>
                <a:spcPts val="600"/>
              </a:spcAft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4429FFF8-2B12-6DD3-A516-A8026278DDB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01843" y="4275474"/>
            <a:ext cx="892069" cy="892069"/>
            <a:chOff x="-1412519" y="3708494"/>
            <a:chExt cx="914400" cy="9144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EF14608-D0FF-FF86-BB33-89D47E81E240}"/>
                </a:ext>
              </a:extLst>
            </p:cNvPr>
            <p:cNvSpPr/>
            <p:nvPr/>
          </p:nvSpPr>
          <p:spPr>
            <a:xfrm>
              <a:off x="-1275907" y="3916066"/>
              <a:ext cx="612000" cy="57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" name="Graphique 40" descr="Calendrier journalier contour">
              <a:extLst>
                <a:ext uri="{FF2B5EF4-FFF2-40B4-BE49-F238E27FC236}">
                  <a16:creationId xmlns:a16="http://schemas.microsoft.com/office/drawing/2014/main" id="{BE7F12F2-A207-4566-6B0A-DC06C5ABE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412519" y="3708494"/>
              <a:ext cx="914400" cy="914400"/>
            </a:xfrm>
            <a:prstGeom prst="rect">
              <a:avLst/>
            </a:prstGeom>
          </p:spPr>
        </p:pic>
      </p:grpSp>
      <p:sp>
        <p:nvSpPr>
          <p:cNvPr id="42" name="Organigramme : Document 27">
            <a:extLst>
              <a:ext uri="{FF2B5EF4-FFF2-40B4-BE49-F238E27FC236}">
                <a16:creationId xmlns:a16="http://schemas.microsoft.com/office/drawing/2014/main" id="{689BB56F-9A15-20CE-2CD6-6A27D31392E4}"/>
              </a:ext>
            </a:extLst>
          </p:cNvPr>
          <p:cNvSpPr/>
          <p:nvPr userDrawn="1"/>
        </p:nvSpPr>
        <p:spPr>
          <a:xfrm>
            <a:off x="3526412" y="7510141"/>
            <a:ext cx="3331587" cy="42115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CIRCUIT DE GESTION DES EI</a:t>
            </a:r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C6ECE4D5-1AF0-0E1D-3906-6749B29857A5}"/>
              </a:ext>
            </a:extLst>
          </p:cNvPr>
          <p:cNvSpPr/>
          <p:nvPr userDrawn="1"/>
        </p:nvSpPr>
        <p:spPr>
          <a:xfrm>
            <a:off x="3425857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12399" y="221866"/>
                  <a:pt x="206174" y="1675"/>
                  <a:pt x="432000" y="0"/>
                </a:cubicBezTo>
                <a:cubicBezTo>
                  <a:pt x="678157" y="31909"/>
                  <a:pt x="840170" y="197551"/>
                  <a:pt x="864000" y="432000"/>
                </a:cubicBezTo>
                <a:cubicBezTo>
                  <a:pt x="844728" y="669611"/>
                  <a:pt x="657189" y="852403"/>
                  <a:pt x="432000" y="864000"/>
                </a:cubicBezTo>
                <a:cubicBezTo>
                  <a:pt x="221766" y="857068"/>
                  <a:pt x="-19315" y="646822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11016" y="229192"/>
                  <a:pt x="207294" y="-34183"/>
                  <a:pt x="432000" y="0"/>
                </a:cubicBezTo>
                <a:cubicBezTo>
                  <a:pt x="661269" y="-20758"/>
                  <a:pt x="917656" y="182739"/>
                  <a:pt x="864000" y="432000"/>
                </a:cubicBezTo>
                <a:cubicBezTo>
                  <a:pt x="898969" y="676040"/>
                  <a:pt x="676818" y="855188"/>
                  <a:pt x="432000" y="864000"/>
                </a:cubicBezTo>
                <a:cubicBezTo>
                  <a:pt x="207060" y="900423"/>
                  <a:pt x="-6205" y="643228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alibri" panose="020F0502020204030204"/>
              </a:rPr>
              <a:t>Actions immédiates</a:t>
            </a:r>
          </a:p>
        </p:txBody>
      </p:sp>
      <p:sp>
        <p:nvSpPr>
          <p:cNvPr id="44" name="Organigramme : Connecteur 43">
            <a:extLst>
              <a:ext uri="{FF2B5EF4-FFF2-40B4-BE49-F238E27FC236}">
                <a16:creationId xmlns:a16="http://schemas.microsoft.com/office/drawing/2014/main" id="{F868069A-1C99-BBAB-A640-FF36239A9B7A}"/>
              </a:ext>
            </a:extLst>
          </p:cNvPr>
          <p:cNvSpPr/>
          <p:nvPr userDrawn="1"/>
        </p:nvSpPr>
        <p:spPr>
          <a:xfrm>
            <a:off x="4272348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12399" y="221866"/>
                  <a:pt x="206174" y="1675"/>
                  <a:pt x="432000" y="0"/>
                </a:cubicBezTo>
                <a:cubicBezTo>
                  <a:pt x="678157" y="31909"/>
                  <a:pt x="840170" y="197551"/>
                  <a:pt x="864000" y="432000"/>
                </a:cubicBezTo>
                <a:cubicBezTo>
                  <a:pt x="844728" y="669611"/>
                  <a:pt x="657189" y="852403"/>
                  <a:pt x="432000" y="864000"/>
                </a:cubicBezTo>
                <a:cubicBezTo>
                  <a:pt x="221766" y="857068"/>
                  <a:pt x="-19315" y="646822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11016" y="229192"/>
                  <a:pt x="207294" y="-34183"/>
                  <a:pt x="432000" y="0"/>
                </a:cubicBezTo>
                <a:cubicBezTo>
                  <a:pt x="661269" y="-20758"/>
                  <a:pt x="917656" y="182739"/>
                  <a:pt x="864000" y="432000"/>
                </a:cubicBezTo>
                <a:cubicBezTo>
                  <a:pt x="898969" y="676040"/>
                  <a:pt x="676818" y="855188"/>
                  <a:pt x="432000" y="864000"/>
                </a:cubicBezTo>
                <a:cubicBezTo>
                  <a:pt x="207060" y="900423"/>
                  <a:pt x="-6205" y="643228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alibri" panose="020F0502020204030204"/>
              </a:rPr>
              <a:t>Clôture </a:t>
            </a:r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A025D881-AE7C-125F-9BCB-06BFC18B02DD}"/>
              </a:ext>
            </a:extLst>
          </p:cNvPr>
          <p:cNvSpPr/>
          <p:nvPr userDrawn="1"/>
        </p:nvSpPr>
        <p:spPr>
          <a:xfrm>
            <a:off x="5118839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12399" y="221866"/>
                  <a:pt x="206174" y="1675"/>
                  <a:pt x="432000" y="0"/>
                </a:cubicBezTo>
                <a:cubicBezTo>
                  <a:pt x="678157" y="31909"/>
                  <a:pt x="840170" y="197551"/>
                  <a:pt x="864000" y="432000"/>
                </a:cubicBezTo>
                <a:cubicBezTo>
                  <a:pt x="844728" y="669611"/>
                  <a:pt x="657189" y="852403"/>
                  <a:pt x="432000" y="864000"/>
                </a:cubicBezTo>
                <a:cubicBezTo>
                  <a:pt x="221766" y="857068"/>
                  <a:pt x="-19315" y="646822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11016" y="229192"/>
                  <a:pt x="207294" y="-34183"/>
                  <a:pt x="432000" y="0"/>
                </a:cubicBezTo>
                <a:cubicBezTo>
                  <a:pt x="661269" y="-20758"/>
                  <a:pt x="917656" y="182739"/>
                  <a:pt x="864000" y="432000"/>
                </a:cubicBezTo>
                <a:cubicBezTo>
                  <a:pt x="898969" y="676040"/>
                  <a:pt x="676818" y="855188"/>
                  <a:pt x="432000" y="864000"/>
                </a:cubicBezTo>
                <a:cubicBezTo>
                  <a:pt x="207060" y="900423"/>
                  <a:pt x="-6205" y="643228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alibri" panose="020F0502020204030204"/>
              </a:rPr>
              <a:t>Passage en CREX </a:t>
            </a:r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2B384B80-38AB-C615-7146-CEFA3158951C}"/>
              </a:ext>
            </a:extLst>
          </p:cNvPr>
          <p:cNvSpPr/>
          <p:nvPr userDrawn="1"/>
        </p:nvSpPr>
        <p:spPr>
          <a:xfrm>
            <a:off x="5965329" y="9045766"/>
            <a:ext cx="864000" cy="864000"/>
          </a:xfrm>
          <a:custGeom>
            <a:avLst/>
            <a:gdLst>
              <a:gd name="connsiteX0" fmla="*/ 0 w 864000"/>
              <a:gd name="connsiteY0" fmla="*/ 432000 h 864000"/>
              <a:gd name="connsiteX1" fmla="*/ 432000 w 864000"/>
              <a:gd name="connsiteY1" fmla="*/ 0 h 864000"/>
              <a:gd name="connsiteX2" fmla="*/ 864000 w 864000"/>
              <a:gd name="connsiteY2" fmla="*/ 432000 h 864000"/>
              <a:gd name="connsiteX3" fmla="*/ 432000 w 864000"/>
              <a:gd name="connsiteY3" fmla="*/ 864000 h 864000"/>
              <a:gd name="connsiteX4" fmla="*/ 0 w 864000"/>
              <a:gd name="connsiteY4" fmla="*/ 432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 fill="none" extrusionOk="0">
                <a:moveTo>
                  <a:pt x="0" y="432000"/>
                </a:moveTo>
                <a:cubicBezTo>
                  <a:pt x="21908" y="172590"/>
                  <a:pt x="213932" y="1354"/>
                  <a:pt x="432000" y="0"/>
                </a:cubicBezTo>
                <a:cubicBezTo>
                  <a:pt x="696200" y="43781"/>
                  <a:pt x="815772" y="192377"/>
                  <a:pt x="864000" y="432000"/>
                </a:cubicBezTo>
                <a:cubicBezTo>
                  <a:pt x="916904" y="678259"/>
                  <a:pt x="649084" y="854187"/>
                  <a:pt x="432000" y="864000"/>
                </a:cubicBezTo>
                <a:cubicBezTo>
                  <a:pt x="184568" y="866639"/>
                  <a:pt x="33513" y="625157"/>
                  <a:pt x="0" y="432000"/>
                </a:cubicBezTo>
                <a:close/>
              </a:path>
              <a:path w="864000" h="864000" stroke="0" extrusionOk="0">
                <a:moveTo>
                  <a:pt x="0" y="432000"/>
                </a:moveTo>
                <a:cubicBezTo>
                  <a:pt x="-24449" y="236308"/>
                  <a:pt x="147207" y="-19080"/>
                  <a:pt x="432000" y="0"/>
                </a:cubicBezTo>
                <a:cubicBezTo>
                  <a:pt x="693329" y="-3357"/>
                  <a:pt x="843145" y="231398"/>
                  <a:pt x="864000" y="432000"/>
                </a:cubicBezTo>
                <a:cubicBezTo>
                  <a:pt x="828607" y="682416"/>
                  <a:pt x="638559" y="901874"/>
                  <a:pt x="432000" y="864000"/>
                </a:cubicBezTo>
                <a:cubicBezTo>
                  <a:pt x="203736" y="857319"/>
                  <a:pt x="-27379" y="676867"/>
                  <a:pt x="0" y="432000"/>
                </a:cubicBezTo>
                <a:close/>
              </a:path>
            </a:pathLst>
          </a:custGeom>
          <a:solidFill>
            <a:srgbClr val="9ABDBB"/>
          </a:solidFill>
          <a:ln>
            <a:solidFill>
              <a:srgbClr val="3DC5C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flowChartConnecto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approfondie des causes avec équipes </a:t>
            </a:r>
          </a:p>
        </p:txBody>
      </p:sp>
      <p:sp>
        <p:nvSpPr>
          <p:cNvPr id="51" name="Espace réservé pour une image  50">
            <a:extLst>
              <a:ext uri="{FF2B5EF4-FFF2-40B4-BE49-F238E27FC236}">
                <a16:creationId xmlns:a16="http://schemas.microsoft.com/office/drawing/2014/main" id="{F0B7B5E5-7F92-0CC3-A17C-E16C683142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3034" y="186432"/>
            <a:ext cx="2235374" cy="1208039"/>
          </a:xfrm>
        </p:spPr>
        <p:txBody>
          <a:bodyPr/>
          <a:lstStyle/>
          <a:p>
            <a:endParaRPr lang="fr-FR"/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AF6EB15A-1670-DFE0-B621-4C670F625A59}"/>
              </a:ext>
            </a:extLst>
          </p:cNvPr>
          <p:cNvSpPr txBox="1"/>
          <p:nvPr userDrawn="1"/>
        </p:nvSpPr>
        <p:spPr>
          <a:xfrm rot="16200000">
            <a:off x="-1292277" y="5897752"/>
            <a:ext cx="27764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SSP 2025 - © RéQua / ERAGE </a:t>
            </a:r>
          </a:p>
        </p:txBody>
      </p:sp>
      <p:pic>
        <p:nvPicPr>
          <p:cNvPr id="102" name="Graphique 101" descr="Présentation avec camembert contour">
            <a:extLst>
              <a:ext uri="{FF2B5EF4-FFF2-40B4-BE49-F238E27FC236}">
                <a16:creationId xmlns:a16="http://schemas.microsoft.com/office/drawing/2014/main" id="{07C5738B-A676-CC1D-0A93-A1020A4C319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18972" y="9287049"/>
            <a:ext cx="741228" cy="741228"/>
          </a:xfrm>
          <a:prstGeom prst="rect">
            <a:avLst/>
          </a:prstGeom>
        </p:spPr>
      </p:pic>
      <p:pic>
        <p:nvPicPr>
          <p:cNvPr id="115" name="Image 114" descr="Une image contenant text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FD945DA1-4966-2BF5-F0AC-965754B7B66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9"/>
          <a:stretch/>
        </p:blipFill>
        <p:spPr>
          <a:xfrm>
            <a:off x="693590" y="9514746"/>
            <a:ext cx="1269295" cy="29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A0D21E-CEE7-C7FD-863F-2259693A42B3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109887" y="158925"/>
            <a:ext cx="1088438" cy="12132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0A08B08-A5F4-B836-5499-DA10840CE2E5}"/>
              </a:ext>
            </a:extLst>
          </p:cNvPr>
          <p:cNvSpPr txBox="1"/>
          <p:nvPr userDrawn="1"/>
        </p:nvSpPr>
        <p:spPr>
          <a:xfrm>
            <a:off x="-11762" y="288033"/>
            <a:ext cx="42190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EVENEMENTS INDESIRABLES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CAC713E-9334-C74C-39E2-A8EB675723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350" y="9408171"/>
            <a:ext cx="558257" cy="503829"/>
            <a:chOff x="9762893" y="496226"/>
            <a:chExt cx="1532552" cy="1383134"/>
          </a:xfrm>
          <a:effectLst/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A0361C7-8535-4110-B868-BA3DAE2AEC63}"/>
                </a:ext>
              </a:extLst>
            </p:cNvPr>
            <p:cNvGrpSpPr/>
            <p:nvPr/>
          </p:nvGrpSpPr>
          <p:grpSpPr>
            <a:xfrm>
              <a:off x="9762893" y="496226"/>
              <a:ext cx="1532552" cy="1383134"/>
              <a:chOff x="5522290" y="748679"/>
              <a:chExt cx="1532552" cy="1383134"/>
            </a:xfrm>
            <a:solidFill>
              <a:schemeClr val="bg1"/>
            </a:solidFill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3E25DA97-B9C3-F6E0-71AC-B4FC810821EB}"/>
                  </a:ext>
                </a:extLst>
              </p:cNvPr>
              <p:cNvSpPr/>
              <p:nvPr/>
            </p:nvSpPr>
            <p:spPr>
              <a:xfrm rot="16200000">
                <a:off x="5387286" y="1142858"/>
                <a:ext cx="882007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7F2AE3CB-D938-E782-9B2F-F4C2A08EDFAD}"/>
                  </a:ext>
                </a:extLst>
              </p:cNvPr>
              <p:cNvGrpSpPr/>
              <p:nvPr/>
            </p:nvGrpSpPr>
            <p:grpSpPr>
              <a:xfrm>
                <a:off x="5574436" y="748679"/>
                <a:ext cx="1427526" cy="612066"/>
                <a:chOff x="5574436" y="748679"/>
                <a:chExt cx="1427526" cy="612066"/>
              </a:xfrm>
              <a:grpFill/>
            </p:grpSpPr>
            <p:sp>
              <p:nvSpPr>
                <p:cNvPr id="22" name="Rectangle : coins arrondis 21">
                  <a:extLst>
                    <a:ext uri="{FF2B5EF4-FFF2-40B4-BE49-F238E27FC236}">
                      <a16:creationId xmlns:a16="http://schemas.microsoft.com/office/drawing/2014/main" id="{9F25CF6D-F933-AE3B-E33F-9333203D9095}"/>
                    </a:ext>
                  </a:extLst>
                </p:cNvPr>
                <p:cNvSpPr/>
                <p:nvPr/>
              </p:nvSpPr>
              <p:spPr>
                <a:xfrm rot="19788510">
                  <a:off x="5574436" y="748745"/>
                  <a:ext cx="959782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14296E-3E2F-F870-11BD-12AD2B26AC25}"/>
                    </a:ext>
                  </a:extLst>
                </p:cNvPr>
                <p:cNvSpPr/>
                <p:nvPr/>
              </p:nvSpPr>
              <p:spPr>
                <a:xfrm rot="1811490" flipH="1">
                  <a:off x="6041915" y="748679"/>
                  <a:ext cx="960047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95C046C-D236-C82A-19CF-EAFC78793A09}"/>
                  </a:ext>
                </a:extLst>
              </p:cNvPr>
              <p:cNvSpPr/>
              <p:nvPr/>
            </p:nvSpPr>
            <p:spPr>
              <a:xfrm rot="5400000" flipH="1">
                <a:off x="6289641" y="1124661"/>
                <a:ext cx="918401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9BE9FD6E-2AFF-E641-D7BC-24E91635EE2E}"/>
                  </a:ext>
                </a:extLst>
              </p:cNvPr>
              <p:cNvGrpSpPr/>
              <p:nvPr/>
            </p:nvGrpSpPr>
            <p:grpSpPr>
              <a:xfrm flipV="1">
                <a:off x="5578798" y="1519747"/>
                <a:ext cx="1427526" cy="612066"/>
                <a:chOff x="5574436" y="748679"/>
                <a:chExt cx="1427526" cy="612066"/>
              </a:xfrm>
              <a:grpFill/>
            </p:grpSpPr>
            <p:sp>
              <p:nvSpPr>
                <p:cNvPr id="20" name="Rectangle : coins arrondis 19">
                  <a:extLst>
                    <a:ext uri="{FF2B5EF4-FFF2-40B4-BE49-F238E27FC236}">
                      <a16:creationId xmlns:a16="http://schemas.microsoft.com/office/drawing/2014/main" id="{51795525-1155-2737-6792-39E6004FABA8}"/>
                    </a:ext>
                  </a:extLst>
                </p:cNvPr>
                <p:cNvSpPr/>
                <p:nvPr/>
              </p:nvSpPr>
              <p:spPr>
                <a:xfrm rot="19788510">
                  <a:off x="5574436" y="748745"/>
                  <a:ext cx="959782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3743BDF5-EDFD-C9CB-28F7-2D1AD02E5BA4}"/>
                    </a:ext>
                  </a:extLst>
                </p:cNvPr>
                <p:cNvSpPr/>
                <p:nvPr/>
              </p:nvSpPr>
              <p:spPr>
                <a:xfrm rot="1811490" flipH="1">
                  <a:off x="6041915" y="748679"/>
                  <a:ext cx="960047" cy="6120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38B2660-60B2-1CBD-47B8-09CC837D35FA}"/>
                  </a:ext>
                </a:extLst>
              </p:cNvPr>
              <p:cNvSpPr/>
              <p:nvPr/>
            </p:nvSpPr>
            <p:spPr>
              <a:xfrm>
                <a:off x="5979381" y="1206831"/>
                <a:ext cx="612000" cy="47884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4" name="Image 13" descr="Une image contenant texte, graphism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EDE5AB9D-4196-1C05-FD35-964B294F7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7" t="39825" r="57149" b="31903"/>
            <a:stretch/>
          </p:blipFill>
          <p:spPr>
            <a:xfrm rot="5400000">
              <a:off x="10079404" y="526174"/>
              <a:ext cx="899531" cy="1323239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778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88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83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22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81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65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96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90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81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14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52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0764C4-91DB-43F8-9146-6FC15B890FB3}" type="datetimeFigureOut">
              <a:rPr lang="fr-FR" smtClean="0"/>
              <a:t>09/06/2025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A3E3AC-08FB-4810-94C5-FA90D0B7F9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47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ACF0-329F-2C32-96E0-56AD34774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5436D82-007F-D244-3A83-3FBDAE6B4F0B}"/>
              </a:ext>
            </a:extLst>
          </p:cNvPr>
          <p:cNvSpPr/>
          <p:nvPr/>
        </p:nvSpPr>
        <p:spPr>
          <a:xfrm>
            <a:off x="7447246" y="5687703"/>
            <a:ext cx="1252654" cy="635620"/>
          </a:xfrm>
          <a:prstGeom prst="rect">
            <a:avLst/>
          </a:prstGeom>
          <a:solidFill>
            <a:srgbClr val="9ABDB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5A9520-AA6F-C888-C4F4-080E12989ED9}"/>
              </a:ext>
            </a:extLst>
          </p:cNvPr>
          <p:cNvSpPr/>
          <p:nvPr/>
        </p:nvSpPr>
        <p:spPr>
          <a:xfrm>
            <a:off x="7998134" y="5192580"/>
            <a:ext cx="1252654" cy="635620"/>
          </a:xfrm>
          <a:prstGeom prst="rect">
            <a:avLst/>
          </a:prstGeom>
          <a:solidFill>
            <a:srgbClr val="C2C1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DEB164-6A8B-0CDE-1EA6-DC4271CA76F2}"/>
              </a:ext>
            </a:extLst>
          </p:cNvPr>
          <p:cNvSpPr/>
          <p:nvPr/>
        </p:nvSpPr>
        <p:spPr>
          <a:xfrm>
            <a:off x="11419034" y="5292014"/>
            <a:ext cx="1252654" cy="635620"/>
          </a:xfrm>
          <a:prstGeom prst="rect">
            <a:avLst/>
          </a:prstGeom>
          <a:solidFill>
            <a:srgbClr val="C47C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2976AD-A6B7-6D80-FAAF-CAE46F2A8571}"/>
              </a:ext>
            </a:extLst>
          </p:cNvPr>
          <p:cNvSpPr/>
          <p:nvPr/>
        </p:nvSpPr>
        <p:spPr>
          <a:xfrm>
            <a:off x="10510585" y="3859542"/>
            <a:ext cx="1252654" cy="635620"/>
          </a:xfrm>
          <a:prstGeom prst="rect">
            <a:avLst/>
          </a:prstGeom>
          <a:solidFill>
            <a:srgbClr val="EE98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63E2F4-50D5-6790-DA5A-FD813D22A5C2}"/>
              </a:ext>
            </a:extLst>
          </p:cNvPr>
          <p:cNvSpPr/>
          <p:nvPr/>
        </p:nvSpPr>
        <p:spPr>
          <a:xfrm>
            <a:off x="8731135" y="3884167"/>
            <a:ext cx="1252654" cy="635620"/>
          </a:xfrm>
          <a:prstGeom prst="rect">
            <a:avLst/>
          </a:prstGeom>
          <a:solidFill>
            <a:srgbClr val="F1A3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5518A4-B411-6388-6599-382C243C5441}"/>
              </a:ext>
            </a:extLst>
          </p:cNvPr>
          <p:cNvSpPr/>
          <p:nvPr/>
        </p:nvSpPr>
        <p:spPr>
          <a:xfrm>
            <a:off x="11328536" y="4058406"/>
            <a:ext cx="1252654" cy="635620"/>
          </a:xfrm>
          <a:prstGeom prst="rect">
            <a:avLst/>
          </a:prstGeom>
          <a:solidFill>
            <a:srgbClr val="E87A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F4DF42-FF13-97A4-C40A-1BE0CE746EFC}"/>
              </a:ext>
            </a:extLst>
          </p:cNvPr>
          <p:cNvSpPr/>
          <p:nvPr/>
        </p:nvSpPr>
        <p:spPr>
          <a:xfrm>
            <a:off x="11663708" y="4502829"/>
            <a:ext cx="1252654" cy="635620"/>
          </a:xfrm>
          <a:prstGeom prst="rect">
            <a:avLst/>
          </a:prstGeom>
          <a:solidFill>
            <a:srgbClr val="CE7D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6CB691-1428-8FE1-32BB-524B688AC3E6}"/>
              </a:ext>
            </a:extLst>
          </p:cNvPr>
          <p:cNvSpPr/>
          <p:nvPr/>
        </p:nvSpPr>
        <p:spPr>
          <a:xfrm>
            <a:off x="8275251" y="4165694"/>
            <a:ext cx="1252654" cy="635620"/>
          </a:xfrm>
          <a:prstGeom prst="rect">
            <a:avLst/>
          </a:prstGeom>
          <a:solidFill>
            <a:srgbClr val="FDC4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8FC05C-AC3F-BFBE-E3E7-4ACCE775B46B}"/>
              </a:ext>
            </a:extLst>
          </p:cNvPr>
          <p:cNvSpPr/>
          <p:nvPr/>
        </p:nvSpPr>
        <p:spPr>
          <a:xfrm>
            <a:off x="8011853" y="4410048"/>
            <a:ext cx="1252654" cy="635620"/>
          </a:xfrm>
          <a:prstGeom prst="rect">
            <a:avLst/>
          </a:prstGeom>
          <a:solidFill>
            <a:srgbClr val="EADCA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A26BBC-67AC-6A54-885D-DBECDD0FDDCC}"/>
              </a:ext>
            </a:extLst>
          </p:cNvPr>
          <p:cNvSpPr/>
          <p:nvPr/>
        </p:nvSpPr>
        <p:spPr>
          <a:xfrm>
            <a:off x="8175905" y="5577298"/>
            <a:ext cx="1252654" cy="635620"/>
          </a:xfrm>
          <a:prstGeom prst="rect">
            <a:avLst/>
          </a:prstGeom>
          <a:solidFill>
            <a:srgbClr val="3DC5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A42FF8C-C951-A5DF-E6C2-774F3C11607B}"/>
              </a:ext>
            </a:extLst>
          </p:cNvPr>
          <p:cNvSpPr/>
          <p:nvPr/>
        </p:nvSpPr>
        <p:spPr>
          <a:xfrm>
            <a:off x="8662465" y="5785369"/>
            <a:ext cx="1252654" cy="635620"/>
          </a:xfrm>
          <a:prstGeom prst="rect">
            <a:avLst/>
          </a:prstGeom>
          <a:solidFill>
            <a:srgbClr val="92B0C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57C036-1665-8A73-366E-57075F568B2C}"/>
              </a:ext>
            </a:extLst>
          </p:cNvPr>
          <p:cNvSpPr/>
          <p:nvPr/>
        </p:nvSpPr>
        <p:spPr>
          <a:xfrm>
            <a:off x="10932474" y="5504813"/>
            <a:ext cx="1252654" cy="635620"/>
          </a:xfrm>
          <a:prstGeom prst="rect">
            <a:avLst/>
          </a:prstGeom>
          <a:solidFill>
            <a:srgbClr val="BC86B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0792EAC-DB47-A77E-8B25-31035D821B70}"/>
              </a:ext>
            </a:extLst>
          </p:cNvPr>
          <p:cNvSpPr/>
          <p:nvPr/>
        </p:nvSpPr>
        <p:spPr>
          <a:xfrm>
            <a:off x="10270660" y="5781737"/>
            <a:ext cx="1252654" cy="635620"/>
          </a:xfrm>
          <a:prstGeom prst="rect">
            <a:avLst/>
          </a:prstGeom>
          <a:solidFill>
            <a:srgbClr val="A6A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19AB8DE1-0C01-BD5D-C25C-8386D2012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4216" y="854895"/>
            <a:ext cx="1729169" cy="1881548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EED7881B-8071-24A9-FA46-356A7EE102BA}"/>
              </a:ext>
            </a:extLst>
          </p:cNvPr>
          <p:cNvGrpSpPr/>
          <p:nvPr/>
        </p:nvGrpSpPr>
        <p:grpSpPr>
          <a:xfrm>
            <a:off x="7564646" y="595720"/>
            <a:ext cx="1535901" cy="1383134"/>
            <a:chOff x="5522290" y="748679"/>
            <a:chExt cx="1535901" cy="1383134"/>
          </a:xfrm>
          <a:solidFill>
            <a:srgbClr val="CC6752"/>
          </a:solidFill>
          <a:effectLst/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E6B0ED74-06D2-519C-A786-5A38F8C8FBF5}"/>
                </a:ext>
              </a:extLst>
            </p:cNvPr>
            <p:cNvSpPr/>
            <p:nvPr/>
          </p:nvSpPr>
          <p:spPr>
            <a:xfrm rot="16200000">
              <a:off x="5387286" y="1142858"/>
              <a:ext cx="882007" cy="61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0090A069-6828-AC0C-879D-07DBE0B3A2F2}"/>
                </a:ext>
              </a:extLst>
            </p:cNvPr>
            <p:cNvGrpSpPr/>
            <p:nvPr/>
          </p:nvGrpSpPr>
          <p:grpSpPr>
            <a:xfrm>
              <a:off x="5574436" y="748679"/>
              <a:ext cx="1427526" cy="612066"/>
              <a:chOff x="5574436" y="748679"/>
              <a:chExt cx="1427526" cy="612066"/>
            </a:xfrm>
            <a:grpFill/>
          </p:grpSpPr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5681111F-B6BB-F28B-8AA0-2C999ACF0129}"/>
                  </a:ext>
                </a:extLst>
              </p:cNvPr>
              <p:cNvSpPr/>
              <p:nvPr/>
            </p:nvSpPr>
            <p:spPr>
              <a:xfrm rot="19788510">
                <a:off x="5574436" y="748745"/>
                <a:ext cx="959782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D7B22580-EB98-3988-BBD1-53B1CD3E85B8}"/>
                  </a:ext>
                </a:extLst>
              </p:cNvPr>
              <p:cNvSpPr/>
              <p:nvPr/>
            </p:nvSpPr>
            <p:spPr>
              <a:xfrm rot="1811490" flipH="1">
                <a:off x="6041915" y="748679"/>
                <a:ext cx="960047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D38638A-3556-F7A2-78D8-86F1369A2DAB}"/>
                </a:ext>
              </a:extLst>
            </p:cNvPr>
            <p:cNvSpPr/>
            <p:nvPr/>
          </p:nvSpPr>
          <p:spPr>
            <a:xfrm rot="5400000" flipH="1">
              <a:off x="6292990" y="1124661"/>
              <a:ext cx="918401" cy="61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B25BC4DB-85A3-2672-0E11-C1F9E9436862}"/>
                </a:ext>
              </a:extLst>
            </p:cNvPr>
            <p:cNvGrpSpPr/>
            <p:nvPr/>
          </p:nvGrpSpPr>
          <p:grpSpPr>
            <a:xfrm flipV="1">
              <a:off x="5578798" y="1519747"/>
              <a:ext cx="1427526" cy="612066"/>
              <a:chOff x="5574436" y="748679"/>
              <a:chExt cx="1427526" cy="612066"/>
            </a:xfrm>
            <a:grpFill/>
          </p:grpSpPr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97F61346-3847-745F-F38F-75BC616EFC2B}"/>
                  </a:ext>
                </a:extLst>
              </p:cNvPr>
              <p:cNvSpPr/>
              <p:nvPr/>
            </p:nvSpPr>
            <p:spPr>
              <a:xfrm rot="19788510">
                <a:off x="5574436" y="748745"/>
                <a:ext cx="959782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B3A5E657-5092-F92F-3A9C-AC293463A963}"/>
                  </a:ext>
                </a:extLst>
              </p:cNvPr>
              <p:cNvSpPr/>
              <p:nvPr/>
            </p:nvSpPr>
            <p:spPr>
              <a:xfrm rot="1811490" flipH="1">
                <a:off x="6041915" y="748679"/>
                <a:ext cx="960047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02B09C0-F986-4EC4-8746-C31EE58D976F}"/>
                </a:ext>
              </a:extLst>
            </p:cNvPr>
            <p:cNvSpPr/>
            <p:nvPr/>
          </p:nvSpPr>
          <p:spPr>
            <a:xfrm>
              <a:off x="5979381" y="1206831"/>
              <a:ext cx="612000" cy="4788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0" name="ZoneTexte 79">
            <a:extLst>
              <a:ext uri="{FF2B5EF4-FFF2-40B4-BE49-F238E27FC236}">
                <a16:creationId xmlns:a16="http://schemas.microsoft.com/office/drawing/2014/main" id="{789A2B0A-259B-2551-FD07-7E6DDCB769C3}"/>
              </a:ext>
            </a:extLst>
          </p:cNvPr>
          <p:cNvSpPr txBox="1"/>
          <p:nvPr/>
        </p:nvSpPr>
        <p:spPr>
          <a:xfrm>
            <a:off x="2971241" y="1812221"/>
            <a:ext cx="3642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 événements </a:t>
            </a:r>
            <a:r>
              <a:rPr kumimoji="0" lang="fr-FR" sz="1600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SIGNALés</a:t>
            </a: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1062D52-3F22-1511-DC00-9AAF0E4C598D}"/>
              </a:ext>
            </a:extLst>
          </p:cNvPr>
          <p:cNvSpPr txBox="1"/>
          <p:nvPr/>
        </p:nvSpPr>
        <p:spPr>
          <a:xfrm>
            <a:off x="0" y="775156"/>
            <a:ext cx="420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 2022</a:t>
            </a:r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22376157-AB84-9D0A-E5EF-27ABA778B71B}"/>
              </a:ext>
            </a:extLst>
          </p:cNvPr>
          <p:cNvGrpSpPr/>
          <p:nvPr/>
        </p:nvGrpSpPr>
        <p:grpSpPr>
          <a:xfrm rot="5400000">
            <a:off x="9024163" y="1781362"/>
            <a:ext cx="1535901" cy="1383134"/>
            <a:chOff x="5522290" y="748679"/>
            <a:chExt cx="1535901" cy="1383134"/>
          </a:xfrm>
          <a:solidFill>
            <a:srgbClr val="3DC5C1"/>
          </a:solidFill>
          <a:effectLst/>
        </p:grpSpPr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A671738A-A114-2333-CF9D-AFEFF3BEC732}"/>
                </a:ext>
              </a:extLst>
            </p:cNvPr>
            <p:cNvSpPr/>
            <p:nvPr/>
          </p:nvSpPr>
          <p:spPr>
            <a:xfrm rot="16200000">
              <a:off x="5387286" y="1142858"/>
              <a:ext cx="882007" cy="61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D51222B6-C805-0654-67DC-D54C9F44CC52}"/>
                </a:ext>
              </a:extLst>
            </p:cNvPr>
            <p:cNvGrpSpPr/>
            <p:nvPr/>
          </p:nvGrpSpPr>
          <p:grpSpPr>
            <a:xfrm>
              <a:off x="5574436" y="748679"/>
              <a:ext cx="1427526" cy="612066"/>
              <a:chOff x="5574436" y="748679"/>
              <a:chExt cx="1427526" cy="612066"/>
            </a:xfrm>
            <a:grpFill/>
          </p:grpSpPr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A86EA3E5-10D1-C6D9-B50D-0F53784481FD}"/>
                  </a:ext>
                </a:extLst>
              </p:cNvPr>
              <p:cNvSpPr/>
              <p:nvPr/>
            </p:nvSpPr>
            <p:spPr>
              <a:xfrm rot="19788510">
                <a:off x="5574436" y="748745"/>
                <a:ext cx="959782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" name="Rectangle : coins arrondis 91">
                <a:extLst>
                  <a:ext uri="{FF2B5EF4-FFF2-40B4-BE49-F238E27FC236}">
                    <a16:creationId xmlns:a16="http://schemas.microsoft.com/office/drawing/2014/main" id="{ABD66975-E8BC-CC4C-DE64-A38AA2C984A9}"/>
                  </a:ext>
                </a:extLst>
              </p:cNvPr>
              <p:cNvSpPr/>
              <p:nvPr/>
            </p:nvSpPr>
            <p:spPr>
              <a:xfrm rot="1811490" flipH="1">
                <a:off x="6041915" y="748679"/>
                <a:ext cx="960047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570FCB24-0A4E-2663-A4BD-79D86E7A31B2}"/>
                </a:ext>
              </a:extLst>
            </p:cNvPr>
            <p:cNvSpPr/>
            <p:nvPr/>
          </p:nvSpPr>
          <p:spPr>
            <a:xfrm rot="5400000" flipH="1">
              <a:off x="6292990" y="1124661"/>
              <a:ext cx="918401" cy="61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52E30ADD-11D6-6F12-2CD5-0CB08AB631EE}"/>
                </a:ext>
              </a:extLst>
            </p:cNvPr>
            <p:cNvGrpSpPr/>
            <p:nvPr/>
          </p:nvGrpSpPr>
          <p:grpSpPr>
            <a:xfrm flipV="1">
              <a:off x="5578798" y="1519747"/>
              <a:ext cx="1427526" cy="612066"/>
              <a:chOff x="5574436" y="748679"/>
              <a:chExt cx="1427526" cy="612066"/>
            </a:xfrm>
            <a:grpFill/>
          </p:grpSpPr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C9D6AC53-2F22-1F73-3CB5-BE578F07B98F}"/>
                  </a:ext>
                </a:extLst>
              </p:cNvPr>
              <p:cNvSpPr/>
              <p:nvPr/>
            </p:nvSpPr>
            <p:spPr>
              <a:xfrm rot="19788510">
                <a:off x="5574436" y="748745"/>
                <a:ext cx="959782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5166E4B2-035D-376D-3A63-6D21F04AADB6}"/>
                  </a:ext>
                </a:extLst>
              </p:cNvPr>
              <p:cNvSpPr/>
              <p:nvPr/>
            </p:nvSpPr>
            <p:spPr>
              <a:xfrm rot="1811490" flipH="1">
                <a:off x="6041915" y="748679"/>
                <a:ext cx="960047" cy="612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52FC0F6-0D3B-15FC-B52F-A162BEEEB90D}"/>
                </a:ext>
              </a:extLst>
            </p:cNvPr>
            <p:cNvSpPr/>
            <p:nvPr/>
          </p:nvSpPr>
          <p:spPr>
            <a:xfrm>
              <a:off x="5979381" y="1206831"/>
              <a:ext cx="612000" cy="4788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6" name="ZoneTexte 95">
            <a:extLst>
              <a:ext uri="{FF2B5EF4-FFF2-40B4-BE49-F238E27FC236}">
                <a16:creationId xmlns:a16="http://schemas.microsoft.com/office/drawing/2014/main" id="{DE476A9D-A599-DD6A-56BD-B36AE497104E}"/>
              </a:ext>
            </a:extLst>
          </p:cNvPr>
          <p:cNvSpPr txBox="1"/>
          <p:nvPr/>
        </p:nvSpPr>
        <p:spPr>
          <a:xfrm>
            <a:off x="3429000" y="7923000"/>
            <a:ext cx="3428999" cy="1137587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285750" marR="0" lvl="0" indent="-285750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Signalement par les professionnels </a:t>
            </a:r>
          </a:p>
          <a:p>
            <a:pPr marL="285750" marR="0" lvl="0" indent="-285750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Réception par ……………………………………..</a:t>
            </a:r>
          </a:p>
          <a:p>
            <a:pPr marL="285750" marR="0" lvl="0" indent="-285750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Suivi mensuel par ……………………………….</a:t>
            </a:r>
          </a:p>
          <a:p>
            <a:pPr marL="285750" marR="0" lvl="0" indent="-285750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1200" dirty="0">
                <a:solidFill>
                  <a:prstClr val="white"/>
                </a:solidFill>
                <a:latin typeface="Calibri" panose="020F0502020204030204"/>
              </a:rPr>
              <a:t>Information à ………………………………….….. </a:t>
            </a: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Selon l’événement :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96CEE3F-53E0-623B-E898-D34DB0DC40D5}"/>
              </a:ext>
            </a:extLst>
          </p:cNvPr>
          <p:cNvSpPr/>
          <p:nvPr/>
        </p:nvSpPr>
        <p:spPr>
          <a:xfrm>
            <a:off x="0" y="7923000"/>
            <a:ext cx="3331587" cy="144091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Membres du CREX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Comité de Retour d’Expériences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 réunions par an</a:t>
            </a:r>
          </a:p>
          <a:p>
            <a:pPr algn="ctr"/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Fonction des membres du CREX, Fonction des membres du CREX, Fonction des membres du CREX, Fonction des membres du CREX,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092A5022-EB4E-2657-D39C-4D9C89A580FC}"/>
              </a:ext>
            </a:extLst>
          </p:cNvPr>
          <p:cNvSpPr txBox="1"/>
          <p:nvPr/>
        </p:nvSpPr>
        <p:spPr>
          <a:xfrm>
            <a:off x="3705217" y="4299545"/>
            <a:ext cx="2924078" cy="293195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 événements analysés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Nbr typologie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Nbr typologie</a:t>
            </a:r>
          </a:p>
          <a:p>
            <a:pPr marL="54000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Sous-type</a:t>
            </a:r>
          </a:p>
          <a:p>
            <a:pPr marL="54000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Sous-type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Nbr typologie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Nbr typologie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87A4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xx professionnels </a:t>
            </a:r>
            <a:endParaRPr lang="fr-FR" sz="1400" b="1" dirty="0">
              <a:solidFill>
                <a:srgbClr val="E87A4F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87A4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ont participé à une analyse</a:t>
            </a:r>
            <a:endParaRPr lang="fr-FR" dirty="0"/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9A08A519-A408-FAE4-501E-731722F814D4}"/>
              </a:ext>
            </a:extLst>
          </p:cNvPr>
          <p:cNvSpPr txBox="1"/>
          <p:nvPr/>
        </p:nvSpPr>
        <p:spPr>
          <a:xfrm>
            <a:off x="228705" y="4904063"/>
            <a:ext cx="3098731" cy="2898145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600" b="1" cap="all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ACTIONS D’AMELIORATION </a:t>
            </a: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d’action d’amélioration</a:t>
            </a: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d’action d’amélioration</a:t>
            </a: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Thème d’action d’amélioration</a:t>
            </a:r>
          </a:p>
          <a:p>
            <a:pPr marL="628650" lvl="1" indent="-171450">
              <a:buFontTx/>
              <a:buChar char="-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d’action d’amélioration</a:t>
            </a:r>
          </a:p>
          <a:p>
            <a:pPr marL="628650" lvl="1" indent="-171450">
              <a:buFontTx/>
              <a:buChar char="-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d’action d’amélioration</a:t>
            </a:r>
          </a:p>
          <a:p>
            <a:pPr marL="628650" lvl="1" indent="-171450">
              <a:buFontTx/>
              <a:buChar char="-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d’action d’amélioration</a:t>
            </a: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d’action d’amélioration</a:t>
            </a:r>
            <a:endParaRPr lang="fr-FR" dirty="0"/>
          </a:p>
        </p:txBody>
      </p:sp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E3BAFB5F-E576-7784-4AC3-0148D0FB28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17" name="Groupe 116" descr="Icône de présentateur">
            <a:extLst>
              <a:ext uri="{FF2B5EF4-FFF2-40B4-BE49-F238E27FC236}">
                <a16:creationId xmlns:a16="http://schemas.microsoft.com/office/drawing/2014/main" id="{291DA55B-2EF7-CB67-C970-AC3129FEEF8A}"/>
              </a:ext>
            </a:extLst>
          </p:cNvPr>
          <p:cNvGrpSpPr>
            <a:grpSpLocks noChangeAspect="1"/>
          </p:cNvGrpSpPr>
          <p:nvPr/>
        </p:nvGrpSpPr>
        <p:grpSpPr>
          <a:xfrm>
            <a:off x="10159825" y="6916288"/>
            <a:ext cx="530452" cy="487240"/>
            <a:chOff x="1257300" y="7426325"/>
            <a:chExt cx="628650" cy="628650"/>
          </a:xfrm>
        </p:grpSpPr>
        <p:sp>
          <p:nvSpPr>
            <p:cNvPr id="118" name="Ovale 175">
              <a:extLst>
                <a:ext uri="{FF2B5EF4-FFF2-40B4-BE49-F238E27FC236}">
                  <a16:creationId xmlns:a16="http://schemas.microsoft.com/office/drawing/2014/main" id="{7B56B4ED-ED1D-B8E2-081C-E9DFC79C1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7300" y="7426325"/>
              <a:ext cx="628650" cy="62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 184">
              <a:extLst>
                <a:ext uri="{FF2B5EF4-FFF2-40B4-BE49-F238E27FC236}">
                  <a16:creationId xmlns:a16="http://schemas.microsoft.com/office/drawing/2014/main" id="{AC1333FB-0900-3D77-0F9A-F326A259AB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6200" y="7515225"/>
              <a:ext cx="450850" cy="450850"/>
            </a:xfrm>
            <a:custGeom>
              <a:avLst/>
              <a:gdLst>
                <a:gd name="T0" fmla="*/ 50 w 142"/>
                <a:gd name="T1" fmla="*/ 18 h 142"/>
                <a:gd name="T2" fmla="*/ 14 w 142"/>
                <a:gd name="T3" fmla="*/ 18 h 142"/>
                <a:gd name="T4" fmla="*/ 32 w 142"/>
                <a:gd name="T5" fmla="*/ 4 h 142"/>
                <a:gd name="T6" fmla="*/ 32 w 142"/>
                <a:gd name="T7" fmla="*/ 32 h 142"/>
                <a:gd name="T8" fmla="*/ 32 w 142"/>
                <a:gd name="T9" fmla="*/ 4 h 142"/>
                <a:gd name="T10" fmla="*/ 62 w 142"/>
                <a:gd name="T11" fmla="*/ 18 h 142"/>
                <a:gd name="T12" fmla="*/ 60 w 142"/>
                <a:gd name="T13" fmla="*/ 32 h 142"/>
                <a:gd name="T14" fmla="*/ 21 w 142"/>
                <a:gd name="T15" fmla="*/ 39 h 142"/>
                <a:gd name="T16" fmla="*/ 0 w 142"/>
                <a:gd name="T17" fmla="*/ 98 h 142"/>
                <a:gd name="T18" fmla="*/ 14 w 142"/>
                <a:gd name="T19" fmla="*/ 132 h 142"/>
                <a:gd name="T20" fmla="*/ 40 w 142"/>
                <a:gd name="T21" fmla="*/ 142 h 142"/>
                <a:gd name="T22" fmla="*/ 50 w 142"/>
                <a:gd name="T23" fmla="*/ 57 h 142"/>
                <a:gd name="T24" fmla="*/ 60 w 142"/>
                <a:gd name="T25" fmla="*/ 101 h 142"/>
                <a:gd name="T26" fmla="*/ 96 w 142"/>
                <a:gd name="T27" fmla="*/ 133 h 142"/>
                <a:gd name="T28" fmla="*/ 76 w 142"/>
                <a:gd name="T29" fmla="*/ 142 h 142"/>
                <a:gd name="T30" fmla="*/ 80 w 142"/>
                <a:gd name="T31" fmla="*/ 137 h 142"/>
                <a:gd name="T32" fmla="*/ 96 w 142"/>
                <a:gd name="T33" fmla="*/ 142 h 142"/>
                <a:gd name="T34" fmla="*/ 101 w 142"/>
                <a:gd name="T35" fmla="*/ 137 h 142"/>
                <a:gd name="T36" fmla="*/ 117 w 142"/>
                <a:gd name="T37" fmla="*/ 142 h 142"/>
                <a:gd name="T38" fmla="*/ 122 w 142"/>
                <a:gd name="T39" fmla="*/ 133 h 142"/>
                <a:gd name="T40" fmla="*/ 101 w 142"/>
                <a:gd name="T41" fmla="*/ 101 h 142"/>
                <a:gd name="T42" fmla="*/ 138 w 142"/>
                <a:gd name="T43" fmla="*/ 32 h 142"/>
                <a:gd name="T44" fmla="*/ 135 w 142"/>
                <a:gd name="T45" fmla="*/ 18 h 142"/>
                <a:gd name="T46" fmla="*/ 46 w 142"/>
                <a:gd name="T47" fmla="*/ 132 h 142"/>
                <a:gd name="T48" fmla="*/ 34 w 142"/>
                <a:gd name="T49" fmla="*/ 138 h 142"/>
                <a:gd name="T50" fmla="*/ 30 w 142"/>
                <a:gd name="T51" fmla="*/ 110 h 142"/>
                <a:gd name="T52" fmla="*/ 24 w 142"/>
                <a:gd name="T53" fmla="*/ 138 h 142"/>
                <a:gd name="T54" fmla="*/ 18 w 142"/>
                <a:gd name="T55" fmla="*/ 69 h 142"/>
                <a:gd name="T56" fmla="*/ 14 w 142"/>
                <a:gd name="T57" fmla="*/ 94 h 142"/>
                <a:gd name="T58" fmla="*/ 5 w 142"/>
                <a:gd name="T59" fmla="*/ 59 h 142"/>
                <a:gd name="T60" fmla="*/ 83 w 142"/>
                <a:gd name="T61" fmla="*/ 43 h 142"/>
                <a:gd name="T62" fmla="*/ 83 w 142"/>
                <a:gd name="T63" fmla="*/ 53 h 142"/>
                <a:gd name="T64" fmla="*/ 133 w 142"/>
                <a:gd name="T65" fmla="*/ 96 h 142"/>
                <a:gd name="T66" fmla="*/ 64 w 142"/>
                <a:gd name="T67" fmla="*/ 57 h 142"/>
                <a:gd name="T68" fmla="*/ 92 w 142"/>
                <a:gd name="T69" fmla="*/ 48 h 142"/>
                <a:gd name="T70" fmla="*/ 64 w 142"/>
                <a:gd name="T71" fmla="*/ 39 h 142"/>
                <a:gd name="T72" fmla="*/ 133 w 142"/>
                <a:gd name="T73" fmla="*/ 32 h 142"/>
                <a:gd name="T74" fmla="*/ 135 w 142"/>
                <a:gd name="T75" fmla="*/ 27 h 142"/>
                <a:gd name="T76" fmla="*/ 60 w 142"/>
                <a:gd name="T77" fmla="*/ 25 h 142"/>
                <a:gd name="T78" fmla="*/ 135 w 142"/>
                <a:gd name="T79" fmla="*/ 23 h 142"/>
                <a:gd name="T80" fmla="*/ 135 w 142"/>
                <a:gd name="T81" fmla="*/ 27 h 142"/>
                <a:gd name="T82" fmla="*/ 96 w 142"/>
                <a:gd name="T83" fmla="*/ 70 h 142"/>
                <a:gd name="T84" fmla="*/ 118 w 142"/>
                <a:gd name="T85" fmla="*/ 66 h 142"/>
                <a:gd name="T86" fmla="*/ 115 w 142"/>
                <a:gd name="T87" fmla="*/ 62 h 142"/>
                <a:gd name="T88" fmla="*/ 126 w 142"/>
                <a:gd name="T89" fmla="*/ 73 h 142"/>
                <a:gd name="T90" fmla="*/ 122 w 142"/>
                <a:gd name="T91" fmla="*/ 70 h 142"/>
                <a:gd name="T92" fmla="*/ 96 w 142"/>
                <a:gd name="T93" fmla="*/ 77 h 142"/>
                <a:gd name="T94" fmla="*/ 81 w 142"/>
                <a:gd name="T95" fmla="*/ 8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" h="142">
                  <a:moveTo>
                    <a:pt x="32" y="37"/>
                  </a:moveTo>
                  <a:cubicBezTo>
                    <a:pt x="42" y="37"/>
                    <a:pt x="50" y="28"/>
                    <a:pt x="50" y="18"/>
                  </a:cubicBezTo>
                  <a:cubicBezTo>
                    <a:pt x="50" y="8"/>
                    <a:pt x="42" y="0"/>
                    <a:pt x="32" y="0"/>
                  </a:cubicBezTo>
                  <a:cubicBezTo>
                    <a:pt x="22" y="0"/>
                    <a:pt x="14" y="8"/>
                    <a:pt x="14" y="18"/>
                  </a:cubicBezTo>
                  <a:cubicBezTo>
                    <a:pt x="14" y="28"/>
                    <a:pt x="22" y="37"/>
                    <a:pt x="32" y="37"/>
                  </a:cubicBezTo>
                  <a:close/>
                  <a:moveTo>
                    <a:pt x="32" y="4"/>
                  </a:moveTo>
                  <a:cubicBezTo>
                    <a:pt x="40" y="4"/>
                    <a:pt x="46" y="11"/>
                    <a:pt x="46" y="18"/>
                  </a:cubicBezTo>
                  <a:cubicBezTo>
                    <a:pt x="46" y="26"/>
                    <a:pt x="40" y="32"/>
                    <a:pt x="32" y="32"/>
                  </a:cubicBezTo>
                  <a:cubicBezTo>
                    <a:pt x="24" y="32"/>
                    <a:pt x="18" y="26"/>
                    <a:pt x="18" y="18"/>
                  </a:cubicBezTo>
                  <a:cubicBezTo>
                    <a:pt x="18" y="11"/>
                    <a:pt x="24" y="4"/>
                    <a:pt x="32" y="4"/>
                  </a:cubicBezTo>
                  <a:close/>
                  <a:moveTo>
                    <a:pt x="135" y="18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18"/>
                    <a:pt x="55" y="21"/>
                    <a:pt x="55" y="25"/>
                  </a:cubicBezTo>
                  <a:cubicBezTo>
                    <a:pt x="55" y="28"/>
                    <a:pt x="57" y="31"/>
                    <a:pt x="60" y="32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9" y="39"/>
                    <a:pt x="0" y="48"/>
                    <a:pt x="0" y="5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132"/>
                    <a:pt x="14" y="132"/>
                    <a:pt x="14" y="132"/>
                  </a:cubicBezTo>
                  <a:cubicBezTo>
                    <a:pt x="14" y="137"/>
                    <a:pt x="18" y="142"/>
                    <a:pt x="24" y="142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46" y="142"/>
                    <a:pt x="50" y="137"/>
                    <a:pt x="50" y="132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01" y="133"/>
                    <a:pt x="101" y="133"/>
                    <a:pt x="101" y="133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40" y="31"/>
                    <a:pt x="142" y="28"/>
                    <a:pt x="142" y="25"/>
                  </a:cubicBezTo>
                  <a:cubicBezTo>
                    <a:pt x="142" y="21"/>
                    <a:pt x="139" y="18"/>
                    <a:pt x="135" y="18"/>
                  </a:cubicBezTo>
                  <a:close/>
                  <a:moveTo>
                    <a:pt x="46" y="53"/>
                  </a:moveTo>
                  <a:cubicBezTo>
                    <a:pt x="46" y="132"/>
                    <a:pt x="46" y="132"/>
                    <a:pt x="46" y="132"/>
                  </a:cubicBezTo>
                  <a:cubicBezTo>
                    <a:pt x="46" y="135"/>
                    <a:pt x="43" y="138"/>
                    <a:pt x="40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24" y="138"/>
                    <a:pt x="24" y="138"/>
                    <a:pt x="24" y="138"/>
                  </a:cubicBezTo>
                  <a:cubicBezTo>
                    <a:pt x="21" y="138"/>
                    <a:pt x="18" y="135"/>
                    <a:pt x="18" y="13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1"/>
                    <a:pt x="12" y="43"/>
                    <a:pt x="21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5" y="43"/>
                    <a:pt x="87" y="45"/>
                    <a:pt x="87" y="48"/>
                  </a:cubicBezTo>
                  <a:cubicBezTo>
                    <a:pt x="87" y="51"/>
                    <a:pt x="85" y="53"/>
                    <a:pt x="83" y="53"/>
                  </a:cubicBezTo>
                  <a:cubicBezTo>
                    <a:pt x="46" y="53"/>
                    <a:pt x="46" y="53"/>
                    <a:pt x="46" y="53"/>
                  </a:cubicBezTo>
                  <a:close/>
                  <a:moveTo>
                    <a:pt x="133" y="96"/>
                  </a:moveTo>
                  <a:cubicBezTo>
                    <a:pt x="64" y="96"/>
                    <a:pt x="64" y="96"/>
                    <a:pt x="64" y="96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8" y="57"/>
                    <a:pt x="92" y="53"/>
                    <a:pt x="92" y="48"/>
                  </a:cubicBezTo>
                  <a:cubicBezTo>
                    <a:pt x="92" y="43"/>
                    <a:pt x="88" y="39"/>
                    <a:pt x="83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96"/>
                    <a:pt x="133" y="96"/>
                    <a:pt x="133" y="96"/>
                  </a:cubicBezTo>
                  <a:close/>
                  <a:moveTo>
                    <a:pt x="135" y="27"/>
                  </a:moveTo>
                  <a:cubicBezTo>
                    <a:pt x="62" y="27"/>
                    <a:pt x="62" y="27"/>
                    <a:pt x="62" y="27"/>
                  </a:cubicBezTo>
                  <a:cubicBezTo>
                    <a:pt x="61" y="27"/>
                    <a:pt x="60" y="26"/>
                    <a:pt x="60" y="25"/>
                  </a:cubicBezTo>
                  <a:cubicBezTo>
                    <a:pt x="60" y="24"/>
                    <a:pt x="61" y="23"/>
                    <a:pt x="62" y="23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7" y="23"/>
                    <a:pt x="138" y="24"/>
                    <a:pt x="138" y="25"/>
                  </a:cubicBezTo>
                  <a:cubicBezTo>
                    <a:pt x="138" y="26"/>
                    <a:pt x="137" y="27"/>
                    <a:pt x="135" y="27"/>
                  </a:cubicBezTo>
                  <a:close/>
                  <a:moveTo>
                    <a:pt x="81" y="85"/>
                  </a:moveTo>
                  <a:cubicBezTo>
                    <a:pt x="96" y="70"/>
                    <a:pt x="96" y="70"/>
                    <a:pt x="96" y="70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0"/>
                    <a:pt x="122" y="70"/>
                    <a:pt x="122" y="70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96" y="77"/>
                    <a:pt x="96" y="77"/>
                    <a:pt x="96" y="77"/>
                  </a:cubicBezTo>
                  <a:cubicBezTo>
                    <a:pt x="84" y="89"/>
                    <a:pt x="84" y="89"/>
                    <a:pt x="84" y="89"/>
                  </a:cubicBezTo>
                  <a:lnTo>
                    <a:pt x="81" y="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Arc partiel 5">
            <a:extLst>
              <a:ext uri="{FF2B5EF4-FFF2-40B4-BE49-F238E27FC236}">
                <a16:creationId xmlns:a16="http://schemas.microsoft.com/office/drawing/2014/main" id="{9099A554-0656-9B2E-536E-92CDEAB8E5AB}"/>
              </a:ext>
            </a:extLst>
          </p:cNvPr>
          <p:cNvSpPr/>
          <p:nvPr/>
        </p:nvSpPr>
        <p:spPr>
          <a:xfrm>
            <a:off x="3943770" y="2298555"/>
            <a:ext cx="1512000" cy="1512000"/>
          </a:xfrm>
          <a:prstGeom prst="pie">
            <a:avLst>
              <a:gd name="adj1" fmla="val 6682021"/>
              <a:gd name="adj2" fmla="val 16200000"/>
            </a:avLst>
          </a:prstGeom>
          <a:solidFill>
            <a:srgbClr val="81191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Arc partiel 6">
            <a:extLst>
              <a:ext uri="{FF2B5EF4-FFF2-40B4-BE49-F238E27FC236}">
                <a16:creationId xmlns:a16="http://schemas.microsoft.com/office/drawing/2014/main" id="{5DCCCDC6-AE77-FB0A-683F-87E9096BDAED}"/>
              </a:ext>
            </a:extLst>
          </p:cNvPr>
          <p:cNvSpPr/>
          <p:nvPr/>
        </p:nvSpPr>
        <p:spPr>
          <a:xfrm flipH="1">
            <a:off x="3943770" y="2298555"/>
            <a:ext cx="1512000" cy="1512000"/>
          </a:xfrm>
          <a:prstGeom prst="pie">
            <a:avLst>
              <a:gd name="adj1" fmla="val 11678373"/>
              <a:gd name="adj2" fmla="val 16200000"/>
            </a:avLst>
          </a:prstGeom>
          <a:solidFill>
            <a:srgbClr val="258197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Arc partiel 7">
            <a:extLst>
              <a:ext uri="{FF2B5EF4-FFF2-40B4-BE49-F238E27FC236}">
                <a16:creationId xmlns:a16="http://schemas.microsoft.com/office/drawing/2014/main" id="{DD526339-F0B5-583C-8933-8B2A77F83AF8}"/>
              </a:ext>
            </a:extLst>
          </p:cNvPr>
          <p:cNvSpPr/>
          <p:nvPr/>
        </p:nvSpPr>
        <p:spPr>
          <a:xfrm flipH="1">
            <a:off x="3943770" y="2298555"/>
            <a:ext cx="1512000" cy="1512000"/>
          </a:xfrm>
          <a:prstGeom prst="pie">
            <a:avLst>
              <a:gd name="adj1" fmla="val 6466599"/>
              <a:gd name="adj2" fmla="val 11674839"/>
            </a:avLst>
          </a:prstGeom>
          <a:solidFill>
            <a:srgbClr val="00A3C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AAD0463-7B32-F242-F234-ACC7E6698D0A}"/>
              </a:ext>
            </a:extLst>
          </p:cNvPr>
          <p:cNvSpPr txBox="1"/>
          <p:nvPr/>
        </p:nvSpPr>
        <p:spPr>
          <a:xfrm>
            <a:off x="5455770" y="2248851"/>
            <a:ext cx="1157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Typologie d’EI </a:t>
            </a:r>
          </a:p>
        </p:txBody>
      </p:sp>
      <p:pic>
        <p:nvPicPr>
          <p:cNvPr id="12" name="Graphique 11" descr="Ligne fléchée : incurvée sens des aiguilles d’une montre contour">
            <a:extLst>
              <a:ext uri="{FF2B5EF4-FFF2-40B4-BE49-F238E27FC236}">
                <a16:creationId xmlns:a16="http://schemas.microsoft.com/office/drawing/2014/main" id="{3403BC4C-8D9E-1784-2F9E-DD9E5D036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906421" flipH="1">
            <a:off x="5035281" y="2187925"/>
            <a:ext cx="544308" cy="544308"/>
          </a:xfrm>
          <a:prstGeom prst="rect">
            <a:avLst/>
          </a:prstGeom>
        </p:spPr>
      </p:pic>
      <p:pic>
        <p:nvPicPr>
          <p:cNvPr id="13" name="Graphique 12" descr="Ligne fléchée : incurvée sens des aiguilles d’une montre contour">
            <a:extLst>
              <a:ext uri="{FF2B5EF4-FFF2-40B4-BE49-F238E27FC236}">
                <a16:creationId xmlns:a16="http://schemas.microsoft.com/office/drawing/2014/main" id="{E669A770-3781-E087-06E7-216BC45E9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202123" flipH="1" flipV="1">
            <a:off x="5032766" y="3378777"/>
            <a:ext cx="544308" cy="54430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DA7AC5C-680B-14DB-BC6D-D0FCFC0725D2}"/>
              </a:ext>
            </a:extLst>
          </p:cNvPr>
          <p:cNvSpPr txBox="1"/>
          <p:nvPr/>
        </p:nvSpPr>
        <p:spPr>
          <a:xfrm>
            <a:off x="5386255" y="3119978"/>
            <a:ext cx="1157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Typologie d’EI </a:t>
            </a:r>
          </a:p>
        </p:txBody>
      </p:sp>
      <p:pic>
        <p:nvPicPr>
          <p:cNvPr id="15" name="Graphique 14" descr="Ligne fléchée : incurvée sens des aiguilles d’une montre contour">
            <a:extLst>
              <a:ext uri="{FF2B5EF4-FFF2-40B4-BE49-F238E27FC236}">
                <a16:creationId xmlns:a16="http://schemas.microsoft.com/office/drawing/2014/main" id="{8D28E8DE-2AAF-6177-542B-B9897479D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693579">
            <a:off x="3780152" y="2260817"/>
            <a:ext cx="544308" cy="54430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6A766C0-84D6-6F10-A709-4E11889C1D1C}"/>
              </a:ext>
            </a:extLst>
          </p:cNvPr>
          <p:cNvSpPr txBox="1"/>
          <p:nvPr/>
        </p:nvSpPr>
        <p:spPr>
          <a:xfrm>
            <a:off x="2741834" y="2489327"/>
            <a:ext cx="1157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Typologie d’EI 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Détaillez en proportion par sous-type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7FF5BC1-EE40-1EE7-5B16-00D810895CC9}"/>
              </a:ext>
            </a:extLst>
          </p:cNvPr>
          <p:cNvSpPr txBox="1"/>
          <p:nvPr/>
        </p:nvSpPr>
        <p:spPr>
          <a:xfrm>
            <a:off x="3947907" y="2842276"/>
            <a:ext cx="76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%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B165A87-7FFE-0CF3-4231-266DF3128FA4}"/>
              </a:ext>
            </a:extLst>
          </p:cNvPr>
          <p:cNvSpPr txBox="1"/>
          <p:nvPr/>
        </p:nvSpPr>
        <p:spPr>
          <a:xfrm>
            <a:off x="4750140" y="3081551"/>
            <a:ext cx="76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%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DFF7491-C725-1499-A8A6-032AC422E482}"/>
              </a:ext>
            </a:extLst>
          </p:cNvPr>
          <p:cNvSpPr txBox="1"/>
          <p:nvPr/>
        </p:nvSpPr>
        <p:spPr>
          <a:xfrm>
            <a:off x="4603767" y="2505387"/>
            <a:ext cx="76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%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Arc partiel 32">
            <a:extLst>
              <a:ext uri="{FF2B5EF4-FFF2-40B4-BE49-F238E27FC236}">
                <a16:creationId xmlns:a16="http://schemas.microsoft.com/office/drawing/2014/main" id="{9B77A36C-B26B-F980-7FA0-2AD89063D3C6}"/>
              </a:ext>
            </a:extLst>
          </p:cNvPr>
          <p:cNvSpPr/>
          <p:nvPr/>
        </p:nvSpPr>
        <p:spPr>
          <a:xfrm flipH="1">
            <a:off x="3949886" y="2302945"/>
            <a:ext cx="1512000" cy="1512000"/>
          </a:xfrm>
          <a:prstGeom prst="pie">
            <a:avLst>
              <a:gd name="adj1" fmla="val 4030280"/>
              <a:gd name="adj2" fmla="val 6426753"/>
            </a:avLst>
          </a:prstGeom>
          <a:solidFill>
            <a:srgbClr val="EBE3C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AC1755D-34DA-A39E-9E4B-E6223D16BD05}"/>
              </a:ext>
            </a:extLst>
          </p:cNvPr>
          <p:cNvSpPr txBox="1"/>
          <p:nvPr/>
        </p:nvSpPr>
        <p:spPr>
          <a:xfrm>
            <a:off x="3667723" y="3752858"/>
            <a:ext cx="887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Autres EI</a:t>
            </a:r>
          </a:p>
        </p:txBody>
      </p:sp>
      <p:pic>
        <p:nvPicPr>
          <p:cNvPr id="35" name="Graphique 34" descr="Ligne fléchée : incurvée sens des aiguilles d’une montre contour">
            <a:extLst>
              <a:ext uri="{FF2B5EF4-FFF2-40B4-BE49-F238E27FC236}">
                <a16:creationId xmlns:a16="http://schemas.microsoft.com/office/drawing/2014/main" id="{4BA11E8B-199F-1C7B-1CED-0435AEC39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624322" flipV="1">
            <a:off x="4388327" y="3543626"/>
            <a:ext cx="470659" cy="4706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5D0636-CEEA-94A9-5A05-0EF78DA2A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199" y="7005350"/>
            <a:ext cx="1445343" cy="741228"/>
          </a:xfrm>
          <a:prstGeom prst="rect">
            <a:avLst/>
          </a:prstGeom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37A170B1-4520-1219-B50E-7713C824D2D3}"/>
              </a:ext>
            </a:extLst>
          </p:cNvPr>
          <p:cNvGrpSpPr/>
          <p:nvPr/>
        </p:nvGrpSpPr>
        <p:grpSpPr>
          <a:xfrm>
            <a:off x="8488546" y="7139216"/>
            <a:ext cx="1419730" cy="351391"/>
            <a:chOff x="254687" y="9477766"/>
            <a:chExt cx="1419730" cy="351391"/>
          </a:xfrm>
        </p:grpSpPr>
        <p:pic>
          <p:nvPicPr>
            <p:cNvPr id="53" name="Image 52" descr="Une image contenant texte, logo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912963D9-4660-4AB7-B679-AAEAE947EA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duotone>
                <a:prstClr val="black"/>
                <a:srgbClr val="9ABDBB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3"/>
            <a:stretch/>
          </p:blipFill>
          <p:spPr>
            <a:xfrm>
              <a:off x="535096" y="9477766"/>
              <a:ext cx="1139321" cy="351391"/>
            </a:xfrm>
            <a:prstGeom prst="rect">
              <a:avLst/>
            </a:prstGeom>
          </p:spPr>
        </p:pic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EDD1738E-69FA-8075-3DD4-876D4D603E3A}"/>
                </a:ext>
              </a:extLst>
            </p:cNvPr>
            <p:cNvGrpSpPr/>
            <p:nvPr userDrawn="1"/>
          </p:nvGrpSpPr>
          <p:grpSpPr>
            <a:xfrm>
              <a:off x="254687" y="9530396"/>
              <a:ext cx="240358" cy="259200"/>
              <a:chOff x="254687" y="9530396"/>
              <a:chExt cx="240358" cy="259200"/>
            </a:xfrm>
            <a:solidFill>
              <a:srgbClr val="546665"/>
            </a:solidFill>
          </p:grpSpPr>
          <p:sp>
            <p:nvSpPr>
              <p:cNvPr id="55" name="Rectangle : coins arrondis 54">
                <a:extLst>
                  <a:ext uri="{FF2B5EF4-FFF2-40B4-BE49-F238E27FC236}">
                    <a16:creationId xmlns:a16="http://schemas.microsoft.com/office/drawing/2014/main" id="{4A04B8D0-DD65-35BC-0CE6-70CECC8DBF84}"/>
                  </a:ext>
                </a:extLst>
              </p:cNvPr>
              <p:cNvSpPr/>
              <p:nvPr/>
            </p:nvSpPr>
            <p:spPr>
              <a:xfrm>
                <a:off x="322245" y="9530396"/>
                <a:ext cx="172800" cy="172800"/>
              </a:xfrm>
              <a:prstGeom prst="roundRect">
                <a:avLst>
                  <a:gd name="adj" fmla="val 12350"/>
                </a:avLst>
              </a:prstGeom>
              <a:grpFill/>
              <a:ln w="9525">
                <a:noFill/>
              </a:ln>
              <a:effectLst>
                <a:outerShdw dist="12700" dir="18000000" algn="bl" rotWithShape="0">
                  <a:srgbClr val="3DC5C1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BC3C5C2B-94D7-3182-DC17-3DFC11542A07}"/>
                  </a:ext>
                </a:extLst>
              </p:cNvPr>
              <p:cNvSpPr/>
              <p:nvPr/>
            </p:nvSpPr>
            <p:spPr>
              <a:xfrm>
                <a:off x="254687" y="9571233"/>
                <a:ext cx="172800" cy="172800"/>
              </a:xfrm>
              <a:prstGeom prst="roundRect">
                <a:avLst>
                  <a:gd name="adj" fmla="val 12350"/>
                </a:avLst>
              </a:prstGeom>
              <a:grpFill/>
              <a:ln w="9525">
                <a:noFill/>
              </a:ln>
              <a:effectLst>
                <a:outerShdw dist="12700" dir="18900000" algn="bl" rotWithShape="0">
                  <a:srgbClr val="3DC5C1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26124962-2DA9-926B-5ECE-E805737DCB4B}"/>
                  </a:ext>
                </a:extLst>
              </p:cNvPr>
              <p:cNvSpPr/>
              <p:nvPr/>
            </p:nvSpPr>
            <p:spPr>
              <a:xfrm>
                <a:off x="295537" y="9616796"/>
                <a:ext cx="172800" cy="172800"/>
              </a:xfrm>
              <a:prstGeom prst="roundRect">
                <a:avLst>
                  <a:gd name="adj" fmla="val 12350"/>
                </a:avLst>
              </a:prstGeom>
              <a:grpFill/>
              <a:ln w="9525">
                <a:noFill/>
              </a:ln>
              <a:effectLst>
                <a:outerShdw dist="12700" dir="12600000" algn="br" rotWithShape="0">
                  <a:srgbClr val="3DC5C1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7726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120</Words>
  <Application>Microsoft Office PowerPoint</Application>
  <PresentationFormat>Format A4 (210 x 297 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Century Gothic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TERRILLON - RéQua</dc:creator>
  <cp:lastModifiedBy>Sandra TERRILLON - RéQua</cp:lastModifiedBy>
  <cp:revision>15</cp:revision>
  <dcterms:created xsi:type="dcterms:W3CDTF">2025-05-21T14:40:14Z</dcterms:created>
  <dcterms:modified xsi:type="dcterms:W3CDTF">2025-06-09T12:41:24Z</dcterms:modified>
</cp:coreProperties>
</file>